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Lst>
  <p:notesMasterIdLst>
    <p:notesMasterId r:id="rId22"/>
  </p:notesMasterIdLst>
  <p:handoutMasterIdLst>
    <p:handoutMasterId r:id="rId23"/>
  </p:handoutMasterIdLst>
  <p:sldIdLst>
    <p:sldId id="262" r:id="rId5"/>
    <p:sldId id="575" r:id="rId6"/>
    <p:sldId id="667" r:id="rId7"/>
    <p:sldId id="634" r:id="rId8"/>
    <p:sldId id="559" r:id="rId9"/>
    <p:sldId id="688" r:id="rId10"/>
    <p:sldId id="689" r:id="rId11"/>
    <p:sldId id="690" r:id="rId12"/>
    <p:sldId id="691" r:id="rId13"/>
    <p:sldId id="692" r:id="rId14"/>
    <p:sldId id="693" r:id="rId15"/>
    <p:sldId id="694" r:id="rId16"/>
    <p:sldId id="695" r:id="rId17"/>
    <p:sldId id="673" r:id="rId18"/>
    <p:sldId id="675" r:id="rId19"/>
    <p:sldId id="696" r:id="rId20"/>
    <p:sldId id="697"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A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938F60-8FE5-4CBC-9C90-6BABF89400F7}" v="629" dt="2021-04-10T18:29:34.184"/>
  </p1510:revLst>
</p1510:revInfo>
</file>

<file path=ppt/tableStyles.xml><?xml version="1.0" encoding="utf-8"?>
<a:tblStyleLst xmlns:a="http://schemas.openxmlformats.org/drawingml/2006/main" def="{5C22544A-7EE6-4342-B048-85BDC9FD1C3A}">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7" autoAdjust="0"/>
    <p:restoredTop sz="94704" autoAdjust="0"/>
  </p:normalViewPr>
  <p:slideViewPr>
    <p:cSldViewPr snapToGrid="0">
      <p:cViewPr varScale="1">
        <p:scale>
          <a:sx n="74" d="100"/>
          <a:sy n="74" d="100"/>
        </p:scale>
        <p:origin x="77" y="446"/>
      </p:cViewPr>
      <p:guideLst/>
    </p:cSldViewPr>
  </p:slideViewPr>
  <p:notesTextViewPr>
    <p:cViewPr>
      <p:scale>
        <a:sx n="1" d="1"/>
        <a:sy n="1" d="1"/>
      </p:scale>
      <p:origin x="0" y="0"/>
    </p:cViewPr>
  </p:notesTextViewPr>
  <p:notesViewPr>
    <p:cSldViewPr snapToGrid="0" showGuides="1">
      <p:cViewPr varScale="1">
        <p:scale>
          <a:sx n="79" d="100"/>
          <a:sy n="79" d="100"/>
        </p:scale>
        <p:origin x="234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 Godfrey" userId="61aa7c48ee0e3db0" providerId="LiveId" clId="{6C938F60-8FE5-4CBC-9C90-6BABF89400F7}"/>
    <pc:docChg chg="undo custSel addSld delSld modSld sldOrd">
      <pc:chgData name="Ed Godfrey" userId="61aa7c48ee0e3db0" providerId="LiveId" clId="{6C938F60-8FE5-4CBC-9C90-6BABF89400F7}" dt="2021-04-10T18:29:34.182" v="1436"/>
      <pc:docMkLst>
        <pc:docMk/>
      </pc:docMkLst>
      <pc:sldChg chg="modSp mod">
        <pc:chgData name="Ed Godfrey" userId="61aa7c48ee0e3db0" providerId="LiveId" clId="{6C938F60-8FE5-4CBC-9C90-6BABF89400F7}" dt="2021-04-10T18:00:56.867" v="597" actId="20577"/>
        <pc:sldMkLst>
          <pc:docMk/>
          <pc:sldMk cId="115858616" sldId="262"/>
        </pc:sldMkLst>
        <pc:spChg chg="mod">
          <ac:chgData name="Ed Godfrey" userId="61aa7c48ee0e3db0" providerId="LiveId" clId="{6C938F60-8FE5-4CBC-9C90-6BABF89400F7}" dt="2021-04-10T18:00:56.867" v="597" actId="20577"/>
          <ac:spMkLst>
            <pc:docMk/>
            <pc:sldMk cId="115858616" sldId="262"/>
            <ac:spMk id="2" creationId="{B3DBC5A5-A655-4396-885E-7E23D933771C}"/>
          </ac:spMkLst>
        </pc:spChg>
      </pc:sldChg>
      <pc:sldChg chg="delSp modSp mod delAnim modAnim">
        <pc:chgData name="Ed Godfrey" userId="61aa7c48ee0e3db0" providerId="LiveId" clId="{6C938F60-8FE5-4CBC-9C90-6BABF89400F7}" dt="2021-04-10T16:56:37.759" v="212" actId="20577"/>
        <pc:sldMkLst>
          <pc:docMk/>
          <pc:sldMk cId="1577332531" sldId="559"/>
        </pc:sldMkLst>
        <pc:spChg chg="mod">
          <ac:chgData name="Ed Godfrey" userId="61aa7c48ee0e3db0" providerId="LiveId" clId="{6C938F60-8FE5-4CBC-9C90-6BABF89400F7}" dt="2021-04-10T16:53:05.681" v="63" actId="20577"/>
          <ac:spMkLst>
            <pc:docMk/>
            <pc:sldMk cId="1577332531" sldId="559"/>
            <ac:spMk id="2" creationId="{F75B297A-DDE0-4C5C-8AB4-BF625BBFCBDA}"/>
          </ac:spMkLst>
        </pc:spChg>
        <pc:spChg chg="mod">
          <ac:chgData name="Ed Godfrey" userId="61aa7c48ee0e3db0" providerId="LiveId" clId="{6C938F60-8FE5-4CBC-9C90-6BABF89400F7}" dt="2021-04-10T16:56:37.759" v="212" actId="20577"/>
          <ac:spMkLst>
            <pc:docMk/>
            <pc:sldMk cId="1577332531" sldId="559"/>
            <ac:spMk id="4" creationId="{E608B9D8-1865-4B62-B899-A104A5E7156F}"/>
          </ac:spMkLst>
        </pc:spChg>
        <pc:spChg chg="del">
          <ac:chgData name="Ed Godfrey" userId="61aa7c48ee0e3db0" providerId="LiveId" clId="{6C938F60-8FE5-4CBC-9C90-6BABF89400F7}" dt="2021-04-10T16:54:03.541" v="157" actId="21"/>
          <ac:spMkLst>
            <pc:docMk/>
            <pc:sldMk cId="1577332531" sldId="559"/>
            <ac:spMk id="5" creationId="{822B4037-11EE-40D8-BB1C-917E5174CD73}"/>
          </ac:spMkLst>
        </pc:spChg>
        <pc:spChg chg="del">
          <ac:chgData name="Ed Godfrey" userId="61aa7c48ee0e3db0" providerId="LiveId" clId="{6C938F60-8FE5-4CBC-9C90-6BABF89400F7}" dt="2021-04-10T16:54:48.096" v="158" actId="21"/>
          <ac:spMkLst>
            <pc:docMk/>
            <pc:sldMk cId="1577332531" sldId="559"/>
            <ac:spMk id="7" creationId="{A8CF4483-C320-493D-9170-F8947840D293}"/>
          </ac:spMkLst>
        </pc:spChg>
        <pc:spChg chg="del">
          <ac:chgData name="Ed Godfrey" userId="61aa7c48ee0e3db0" providerId="LiveId" clId="{6C938F60-8FE5-4CBC-9C90-6BABF89400F7}" dt="2021-04-10T16:54:51.378" v="159" actId="21"/>
          <ac:spMkLst>
            <pc:docMk/>
            <pc:sldMk cId="1577332531" sldId="559"/>
            <ac:spMk id="8" creationId="{A0FFFD81-07A3-4586-B844-E6ADB3384828}"/>
          </ac:spMkLst>
        </pc:spChg>
      </pc:sldChg>
      <pc:sldChg chg="modSp mod">
        <pc:chgData name="Ed Godfrey" userId="61aa7c48ee0e3db0" providerId="LiveId" clId="{6C938F60-8FE5-4CBC-9C90-6BABF89400F7}" dt="2021-04-10T16:47:10.958" v="9" actId="20577"/>
        <pc:sldMkLst>
          <pc:docMk/>
          <pc:sldMk cId="1684951524" sldId="575"/>
        </pc:sldMkLst>
        <pc:spChg chg="mod">
          <ac:chgData name="Ed Godfrey" userId="61aa7c48ee0e3db0" providerId="LiveId" clId="{6C938F60-8FE5-4CBC-9C90-6BABF89400F7}" dt="2021-04-10T16:47:10.958" v="9" actId="20577"/>
          <ac:spMkLst>
            <pc:docMk/>
            <pc:sldMk cId="1684951524" sldId="575"/>
            <ac:spMk id="2" creationId="{F75B297A-DDE0-4C5C-8AB4-BF625BBFCBDA}"/>
          </ac:spMkLst>
        </pc:spChg>
        <pc:spChg chg="mod">
          <ac:chgData name="Ed Godfrey" userId="61aa7c48ee0e3db0" providerId="LiveId" clId="{6C938F60-8FE5-4CBC-9C90-6BABF89400F7}" dt="2021-04-10T16:47:00.844" v="2" actId="255"/>
          <ac:spMkLst>
            <pc:docMk/>
            <pc:sldMk cId="1684951524" sldId="575"/>
            <ac:spMk id="4" creationId="{E608B9D8-1865-4B62-B899-A104A5E7156F}"/>
          </ac:spMkLst>
        </pc:spChg>
      </pc:sldChg>
      <pc:sldChg chg="modSp mod">
        <pc:chgData name="Ed Godfrey" userId="61aa7c48ee0e3db0" providerId="LiveId" clId="{6C938F60-8FE5-4CBC-9C90-6BABF89400F7}" dt="2021-04-10T16:50:51.624" v="50" actId="20577"/>
        <pc:sldMkLst>
          <pc:docMk/>
          <pc:sldMk cId="3472066449" sldId="634"/>
        </pc:sldMkLst>
        <pc:spChg chg="mod">
          <ac:chgData name="Ed Godfrey" userId="61aa7c48ee0e3db0" providerId="LiveId" clId="{6C938F60-8FE5-4CBC-9C90-6BABF89400F7}" dt="2021-04-10T16:50:51.624" v="50" actId="20577"/>
          <ac:spMkLst>
            <pc:docMk/>
            <pc:sldMk cId="3472066449" sldId="634"/>
            <ac:spMk id="4" creationId="{E608B9D8-1865-4B62-B899-A104A5E7156F}"/>
          </ac:spMkLst>
        </pc:spChg>
      </pc:sldChg>
      <pc:sldChg chg="modSp mod modAnim">
        <pc:chgData name="Ed Godfrey" userId="61aa7c48ee0e3db0" providerId="LiveId" clId="{6C938F60-8FE5-4CBC-9C90-6BABF89400F7}" dt="2021-04-10T16:50:00.751" v="45" actId="20577"/>
        <pc:sldMkLst>
          <pc:docMk/>
          <pc:sldMk cId="2453613319" sldId="667"/>
        </pc:sldMkLst>
        <pc:spChg chg="mod">
          <ac:chgData name="Ed Godfrey" userId="61aa7c48ee0e3db0" providerId="LiveId" clId="{6C938F60-8FE5-4CBC-9C90-6BABF89400F7}" dt="2021-04-10T16:50:00.751" v="45" actId="20577"/>
          <ac:spMkLst>
            <pc:docMk/>
            <pc:sldMk cId="2453613319" sldId="667"/>
            <ac:spMk id="2" creationId="{F75B297A-DDE0-4C5C-8AB4-BF625BBFCBDA}"/>
          </ac:spMkLst>
        </pc:spChg>
        <pc:spChg chg="mod">
          <ac:chgData name="Ed Godfrey" userId="61aa7c48ee0e3db0" providerId="LiveId" clId="{6C938F60-8FE5-4CBC-9C90-6BABF89400F7}" dt="2021-04-10T16:48:33.519" v="11" actId="255"/>
          <ac:spMkLst>
            <pc:docMk/>
            <pc:sldMk cId="2453613319" sldId="667"/>
            <ac:spMk id="4" creationId="{E608B9D8-1865-4B62-B899-A104A5E7156F}"/>
          </ac:spMkLst>
        </pc:spChg>
      </pc:sldChg>
      <pc:sldChg chg="del">
        <pc:chgData name="Ed Godfrey" userId="61aa7c48ee0e3db0" providerId="LiveId" clId="{6C938F60-8FE5-4CBC-9C90-6BABF89400F7}" dt="2021-04-10T18:29:21.480" v="1430" actId="47"/>
        <pc:sldMkLst>
          <pc:docMk/>
          <pc:sldMk cId="1251965615" sldId="669"/>
        </pc:sldMkLst>
      </pc:sldChg>
      <pc:sldChg chg="addSp delSp modSp del">
        <pc:chgData name="Ed Godfrey" userId="61aa7c48ee0e3db0" providerId="LiveId" clId="{6C938F60-8FE5-4CBC-9C90-6BABF89400F7}" dt="2021-04-10T18:29:17.737" v="1421" actId="47"/>
        <pc:sldMkLst>
          <pc:docMk/>
          <pc:sldMk cId="2939357996" sldId="672"/>
        </pc:sldMkLst>
        <pc:spChg chg="add del mod">
          <ac:chgData name="Ed Godfrey" userId="61aa7c48ee0e3db0" providerId="LiveId" clId="{6C938F60-8FE5-4CBC-9C90-6BABF89400F7}" dt="2021-04-10T18:03:13.602" v="629"/>
          <ac:spMkLst>
            <pc:docMk/>
            <pc:sldMk cId="2939357996" sldId="672"/>
            <ac:spMk id="6" creationId="{E7472278-BD6E-4AAC-AFE1-C9E216BBC3E6}"/>
          </ac:spMkLst>
        </pc:spChg>
      </pc:sldChg>
      <pc:sldChg chg="modSp mod ord">
        <pc:chgData name="Ed Godfrey" userId="61aa7c48ee0e3db0" providerId="LiveId" clId="{6C938F60-8FE5-4CBC-9C90-6BABF89400F7}" dt="2021-04-10T18:23:43.784" v="1350" actId="20577"/>
        <pc:sldMkLst>
          <pc:docMk/>
          <pc:sldMk cId="3486078785" sldId="673"/>
        </pc:sldMkLst>
        <pc:spChg chg="mod">
          <ac:chgData name="Ed Godfrey" userId="61aa7c48ee0e3db0" providerId="LiveId" clId="{6C938F60-8FE5-4CBC-9C90-6BABF89400F7}" dt="2021-04-10T18:23:43.784" v="1350" actId="20577"/>
          <ac:spMkLst>
            <pc:docMk/>
            <pc:sldMk cId="3486078785" sldId="673"/>
            <ac:spMk id="2" creationId="{F75B297A-DDE0-4C5C-8AB4-BF625BBFCBDA}"/>
          </ac:spMkLst>
        </pc:spChg>
        <pc:spChg chg="mod">
          <ac:chgData name="Ed Godfrey" userId="61aa7c48ee0e3db0" providerId="LiveId" clId="{6C938F60-8FE5-4CBC-9C90-6BABF89400F7}" dt="2021-04-10T18:23:36.020" v="1326" actId="255"/>
          <ac:spMkLst>
            <pc:docMk/>
            <pc:sldMk cId="3486078785" sldId="673"/>
            <ac:spMk id="4" creationId="{E608B9D8-1865-4B62-B899-A104A5E7156F}"/>
          </ac:spMkLst>
        </pc:spChg>
      </pc:sldChg>
      <pc:sldChg chg="del">
        <pc:chgData name="Ed Godfrey" userId="61aa7c48ee0e3db0" providerId="LiveId" clId="{6C938F60-8FE5-4CBC-9C90-6BABF89400F7}" dt="2021-04-10T18:29:17.958" v="1422" actId="47"/>
        <pc:sldMkLst>
          <pc:docMk/>
          <pc:sldMk cId="2138419679" sldId="674"/>
        </pc:sldMkLst>
      </pc:sldChg>
      <pc:sldChg chg="modSp mod ord">
        <pc:chgData name="Ed Godfrey" userId="61aa7c48ee0e3db0" providerId="LiveId" clId="{6C938F60-8FE5-4CBC-9C90-6BABF89400F7}" dt="2021-04-10T18:25:03.350" v="1403" actId="5793"/>
        <pc:sldMkLst>
          <pc:docMk/>
          <pc:sldMk cId="3237378497" sldId="675"/>
        </pc:sldMkLst>
        <pc:spChg chg="mod">
          <ac:chgData name="Ed Godfrey" userId="61aa7c48ee0e3db0" providerId="LiveId" clId="{6C938F60-8FE5-4CBC-9C90-6BABF89400F7}" dt="2021-04-10T18:25:03.350" v="1403" actId="5793"/>
          <ac:spMkLst>
            <pc:docMk/>
            <pc:sldMk cId="3237378497" sldId="675"/>
            <ac:spMk id="2" creationId="{F75B297A-DDE0-4C5C-8AB4-BF625BBFCBDA}"/>
          </ac:spMkLst>
        </pc:spChg>
        <pc:spChg chg="mod">
          <ac:chgData name="Ed Godfrey" userId="61aa7c48ee0e3db0" providerId="LiveId" clId="{6C938F60-8FE5-4CBC-9C90-6BABF89400F7}" dt="2021-04-10T18:24:41.114" v="1354" actId="255"/>
          <ac:spMkLst>
            <pc:docMk/>
            <pc:sldMk cId="3237378497" sldId="675"/>
            <ac:spMk id="4" creationId="{E608B9D8-1865-4B62-B899-A104A5E7156F}"/>
          </ac:spMkLst>
        </pc:spChg>
      </pc:sldChg>
      <pc:sldChg chg="del">
        <pc:chgData name="Ed Godfrey" userId="61aa7c48ee0e3db0" providerId="LiveId" clId="{6C938F60-8FE5-4CBC-9C90-6BABF89400F7}" dt="2021-04-10T18:29:18.539" v="1423" actId="47"/>
        <pc:sldMkLst>
          <pc:docMk/>
          <pc:sldMk cId="3752852070" sldId="676"/>
        </pc:sldMkLst>
      </pc:sldChg>
      <pc:sldChg chg="del">
        <pc:chgData name="Ed Godfrey" userId="61aa7c48ee0e3db0" providerId="LiveId" clId="{6C938F60-8FE5-4CBC-9C90-6BABF89400F7}" dt="2021-04-10T18:29:18.918" v="1424" actId="47"/>
        <pc:sldMkLst>
          <pc:docMk/>
          <pc:sldMk cId="3344188190" sldId="677"/>
        </pc:sldMkLst>
      </pc:sldChg>
      <pc:sldChg chg="del">
        <pc:chgData name="Ed Godfrey" userId="61aa7c48ee0e3db0" providerId="LiveId" clId="{6C938F60-8FE5-4CBC-9C90-6BABF89400F7}" dt="2021-04-10T18:29:20.631" v="1428" actId="47"/>
        <pc:sldMkLst>
          <pc:docMk/>
          <pc:sldMk cId="2370786988" sldId="678"/>
        </pc:sldMkLst>
      </pc:sldChg>
      <pc:sldChg chg="del">
        <pc:chgData name="Ed Godfrey" userId="61aa7c48ee0e3db0" providerId="LiveId" clId="{6C938F60-8FE5-4CBC-9C90-6BABF89400F7}" dt="2021-04-10T18:29:19.311" v="1425" actId="47"/>
        <pc:sldMkLst>
          <pc:docMk/>
          <pc:sldMk cId="2563876035" sldId="679"/>
        </pc:sldMkLst>
      </pc:sldChg>
      <pc:sldChg chg="del">
        <pc:chgData name="Ed Godfrey" userId="61aa7c48ee0e3db0" providerId="LiveId" clId="{6C938F60-8FE5-4CBC-9C90-6BABF89400F7}" dt="2021-04-10T18:29:19.792" v="1426" actId="47"/>
        <pc:sldMkLst>
          <pc:docMk/>
          <pc:sldMk cId="2692548420" sldId="680"/>
        </pc:sldMkLst>
      </pc:sldChg>
      <pc:sldChg chg="del">
        <pc:chgData name="Ed Godfrey" userId="61aa7c48ee0e3db0" providerId="LiveId" clId="{6C938F60-8FE5-4CBC-9C90-6BABF89400F7}" dt="2021-04-10T18:29:20.158" v="1427" actId="47"/>
        <pc:sldMkLst>
          <pc:docMk/>
          <pc:sldMk cId="1566352077" sldId="681"/>
        </pc:sldMkLst>
      </pc:sldChg>
      <pc:sldChg chg="del">
        <pc:chgData name="Ed Godfrey" userId="61aa7c48ee0e3db0" providerId="LiveId" clId="{6C938F60-8FE5-4CBC-9C90-6BABF89400F7}" dt="2021-04-10T18:29:21.030" v="1429" actId="47"/>
        <pc:sldMkLst>
          <pc:docMk/>
          <pc:sldMk cId="507601463" sldId="682"/>
        </pc:sldMkLst>
      </pc:sldChg>
      <pc:sldChg chg="del">
        <pc:chgData name="Ed Godfrey" userId="61aa7c48ee0e3db0" providerId="LiveId" clId="{6C938F60-8FE5-4CBC-9C90-6BABF89400F7}" dt="2021-04-10T18:29:21.906" v="1431" actId="47"/>
        <pc:sldMkLst>
          <pc:docMk/>
          <pc:sldMk cId="3402529323" sldId="683"/>
        </pc:sldMkLst>
      </pc:sldChg>
      <pc:sldChg chg="del">
        <pc:chgData name="Ed Godfrey" userId="61aa7c48ee0e3db0" providerId="LiveId" clId="{6C938F60-8FE5-4CBC-9C90-6BABF89400F7}" dt="2021-04-10T18:29:24.100" v="1432" actId="47"/>
        <pc:sldMkLst>
          <pc:docMk/>
          <pc:sldMk cId="87267218" sldId="684"/>
        </pc:sldMkLst>
      </pc:sldChg>
      <pc:sldChg chg="del">
        <pc:chgData name="Ed Godfrey" userId="61aa7c48ee0e3db0" providerId="LiveId" clId="{6C938F60-8FE5-4CBC-9C90-6BABF89400F7}" dt="2021-04-10T18:29:24.553" v="1433" actId="47"/>
        <pc:sldMkLst>
          <pc:docMk/>
          <pc:sldMk cId="683589079" sldId="685"/>
        </pc:sldMkLst>
      </pc:sldChg>
      <pc:sldChg chg="del">
        <pc:chgData name="Ed Godfrey" userId="61aa7c48ee0e3db0" providerId="LiveId" clId="{6C938F60-8FE5-4CBC-9C90-6BABF89400F7}" dt="2021-04-10T18:29:25.384" v="1434" actId="47"/>
        <pc:sldMkLst>
          <pc:docMk/>
          <pc:sldMk cId="2997034534" sldId="686"/>
        </pc:sldMkLst>
      </pc:sldChg>
      <pc:sldChg chg="del">
        <pc:chgData name="Ed Godfrey" userId="61aa7c48ee0e3db0" providerId="LiveId" clId="{6C938F60-8FE5-4CBC-9C90-6BABF89400F7}" dt="2021-04-10T18:29:26.589" v="1435" actId="47"/>
        <pc:sldMkLst>
          <pc:docMk/>
          <pc:sldMk cId="3967672743" sldId="687"/>
        </pc:sldMkLst>
      </pc:sldChg>
      <pc:sldChg chg="modSp add mod">
        <pc:chgData name="Ed Godfrey" userId="61aa7c48ee0e3db0" providerId="LiveId" clId="{6C938F60-8FE5-4CBC-9C90-6BABF89400F7}" dt="2021-04-10T16:57:56.513" v="231" actId="20577"/>
        <pc:sldMkLst>
          <pc:docMk/>
          <pc:sldMk cId="2550359051" sldId="688"/>
        </pc:sldMkLst>
        <pc:spChg chg="mod">
          <ac:chgData name="Ed Godfrey" userId="61aa7c48ee0e3db0" providerId="LiveId" clId="{6C938F60-8FE5-4CBC-9C90-6BABF89400F7}" dt="2021-04-10T16:57:56.513" v="231" actId="20577"/>
          <ac:spMkLst>
            <pc:docMk/>
            <pc:sldMk cId="2550359051" sldId="688"/>
            <ac:spMk id="2" creationId="{F75B297A-DDE0-4C5C-8AB4-BF625BBFCBDA}"/>
          </ac:spMkLst>
        </pc:spChg>
        <pc:spChg chg="mod">
          <ac:chgData name="Ed Godfrey" userId="61aa7c48ee0e3db0" providerId="LiveId" clId="{6C938F60-8FE5-4CBC-9C90-6BABF89400F7}" dt="2021-04-10T16:57:51.299" v="218" actId="255"/>
          <ac:spMkLst>
            <pc:docMk/>
            <pc:sldMk cId="2550359051" sldId="688"/>
            <ac:spMk id="4" creationId="{E608B9D8-1865-4B62-B899-A104A5E7156F}"/>
          </ac:spMkLst>
        </pc:spChg>
      </pc:sldChg>
      <pc:sldChg chg="addSp modSp add mod modAnim">
        <pc:chgData name="Ed Godfrey" userId="61aa7c48ee0e3db0" providerId="LiveId" clId="{6C938F60-8FE5-4CBC-9C90-6BABF89400F7}" dt="2021-04-10T17:00:27.900" v="437" actId="115"/>
        <pc:sldMkLst>
          <pc:docMk/>
          <pc:sldMk cId="1789148003" sldId="689"/>
        </pc:sldMkLst>
        <pc:spChg chg="mod">
          <ac:chgData name="Ed Godfrey" userId="61aa7c48ee0e3db0" providerId="LiveId" clId="{6C938F60-8FE5-4CBC-9C90-6BABF89400F7}" dt="2021-04-10T16:59:01.918" v="343" actId="20577"/>
          <ac:spMkLst>
            <pc:docMk/>
            <pc:sldMk cId="1789148003" sldId="689"/>
            <ac:spMk id="2" creationId="{F75B297A-DDE0-4C5C-8AB4-BF625BBFCBDA}"/>
          </ac:spMkLst>
        </pc:spChg>
        <pc:spChg chg="mod">
          <ac:chgData name="Ed Godfrey" userId="61aa7c48ee0e3db0" providerId="LiveId" clId="{6C938F60-8FE5-4CBC-9C90-6BABF89400F7}" dt="2021-04-10T17:00:17.256" v="433" actId="115"/>
          <ac:spMkLst>
            <pc:docMk/>
            <pc:sldMk cId="1789148003" sldId="689"/>
            <ac:spMk id="4" creationId="{E608B9D8-1865-4B62-B899-A104A5E7156F}"/>
          </ac:spMkLst>
        </pc:spChg>
        <pc:spChg chg="add mod">
          <ac:chgData name="Ed Godfrey" userId="61aa7c48ee0e3db0" providerId="LiveId" clId="{6C938F60-8FE5-4CBC-9C90-6BABF89400F7}" dt="2021-04-10T17:00:27.900" v="437" actId="115"/>
          <ac:spMkLst>
            <pc:docMk/>
            <pc:sldMk cId="1789148003" sldId="689"/>
            <ac:spMk id="5" creationId="{067FA4AA-B243-43D8-A008-2DA49F1CB530}"/>
          </ac:spMkLst>
        </pc:spChg>
      </pc:sldChg>
      <pc:sldChg chg="modSp add mod ord">
        <pc:chgData name="Ed Godfrey" userId="61aa7c48ee0e3db0" providerId="LiveId" clId="{6C938F60-8FE5-4CBC-9C90-6BABF89400F7}" dt="2021-04-10T18:02:45.530" v="627"/>
        <pc:sldMkLst>
          <pc:docMk/>
          <pc:sldMk cId="52975503" sldId="690"/>
        </pc:sldMkLst>
        <pc:spChg chg="mod">
          <ac:chgData name="Ed Godfrey" userId="61aa7c48ee0e3db0" providerId="LiveId" clId="{6C938F60-8FE5-4CBC-9C90-6BABF89400F7}" dt="2021-04-10T18:02:34.538" v="625" actId="20577"/>
          <ac:spMkLst>
            <pc:docMk/>
            <pc:sldMk cId="52975503" sldId="690"/>
            <ac:spMk id="2" creationId="{F75B297A-DDE0-4C5C-8AB4-BF625BBFCBDA}"/>
          </ac:spMkLst>
        </pc:spChg>
        <pc:spChg chg="mod">
          <ac:chgData name="Ed Godfrey" userId="61aa7c48ee0e3db0" providerId="LiveId" clId="{6C938F60-8FE5-4CBC-9C90-6BABF89400F7}" dt="2021-04-10T18:02:29.612" v="617" actId="255"/>
          <ac:spMkLst>
            <pc:docMk/>
            <pc:sldMk cId="52975503" sldId="690"/>
            <ac:spMk id="4" creationId="{E608B9D8-1865-4B62-B899-A104A5E7156F}"/>
          </ac:spMkLst>
        </pc:spChg>
      </pc:sldChg>
      <pc:sldChg chg="addSp modSp add mod modAnim">
        <pc:chgData name="Ed Godfrey" userId="61aa7c48ee0e3db0" providerId="LiveId" clId="{6C938F60-8FE5-4CBC-9C90-6BABF89400F7}" dt="2021-04-10T18:06:52.109" v="978" actId="20577"/>
        <pc:sldMkLst>
          <pc:docMk/>
          <pc:sldMk cId="3909956068" sldId="691"/>
        </pc:sldMkLst>
        <pc:spChg chg="mod">
          <ac:chgData name="Ed Godfrey" userId="61aa7c48ee0e3db0" providerId="LiveId" clId="{6C938F60-8FE5-4CBC-9C90-6BABF89400F7}" dt="2021-04-10T18:00:44.261" v="588" actId="20577"/>
          <ac:spMkLst>
            <pc:docMk/>
            <pc:sldMk cId="3909956068" sldId="691"/>
            <ac:spMk id="2" creationId="{F75B297A-DDE0-4C5C-8AB4-BF625BBFCBDA}"/>
          </ac:spMkLst>
        </pc:spChg>
        <pc:spChg chg="mod">
          <ac:chgData name="Ed Godfrey" userId="61aa7c48ee0e3db0" providerId="LiveId" clId="{6C938F60-8FE5-4CBC-9C90-6BABF89400F7}" dt="2021-04-10T18:06:52.109" v="978" actId="20577"/>
          <ac:spMkLst>
            <pc:docMk/>
            <pc:sldMk cId="3909956068" sldId="691"/>
            <ac:spMk id="4" creationId="{E608B9D8-1865-4B62-B899-A104A5E7156F}"/>
          </ac:spMkLst>
        </pc:spChg>
        <pc:spChg chg="add mod">
          <ac:chgData name="Ed Godfrey" userId="61aa7c48ee0e3db0" providerId="LiveId" clId="{6C938F60-8FE5-4CBC-9C90-6BABF89400F7}" dt="2021-04-10T18:05:15.917" v="950" actId="6549"/>
          <ac:spMkLst>
            <pc:docMk/>
            <pc:sldMk cId="3909956068" sldId="691"/>
            <ac:spMk id="5" creationId="{CE088B06-1F69-4993-A287-D4604A6356C2}"/>
          </ac:spMkLst>
        </pc:spChg>
      </pc:sldChg>
      <pc:sldChg chg="delSp modSp add mod modTransition delAnim modAnim">
        <pc:chgData name="Ed Godfrey" userId="61aa7c48ee0e3db0" providerId="LiveId" clId="{6C938F60-8FE5-4CBC-9C90-6BABF89400F7}" dt="2021-04-10T18:11:02.402" v="1111"/>
        <pc:sldMkLst>
          <pc:docMk/>
          <pc:sldMk cId="3765024081" sldId="692"/>
        </pc:sldMkLst>
        <pc:spChg chg="mod">
          <ac:chgData name="Ed Godfrey" userId="61aa7c48ee0e3db0" providerId="LiveId" clId="{6C938F60-8FE5-4CBC-9C90-6BABF89400F7}" dt="2021-04-10T18:10:52.857" v="1109" actId="11"/>
          <ac:spMkLst>
            <pc:docMk/>
            <pc:sldMk cId="3765024081" sldId="692"/>
            <ac:spMk id="4" creationId="{E608B9D8-1865-4B62-B899-A104A5E7156F}"/>
          </ac:spMkLst>
        </pc:spChg>
        <pc:spChg chg="del">
          <ac:chgData name="Ed Godfrey" userId="61aa7c48ee0e3db0" providerId="LiveId" clId="{6C938F60-8FE5-4CBC-9C90-6BABF89400F7}" dt="2021-04-10T18:07:57.003" v="980" actId="21"/>
          <ac:spMkLst>
            <pc:docMk/>
            <pc:sldMk cId="3765024081" sldId="692"/>
            <ac:spMk id="5" creationId="{CE088B06-1F69-4993-A287-D4604A6356C2}"/>
          </ac:spMkLst>
        </pc:spChg>
      </pc:sldChg>
      <pc:sldChg chg="addSp delSp modSp add mod modAnim">
        <pc:chgData name="Ed Godfrey" userId="61aa7c48ee0e3db0" providerId="LiveId" clId="{6C938F60-8FE5-4CBC-9C90-6BABF89400F7}" dt="2021-04-10T18:19:36.895" v="1232"/>
        <pc:sldMkLst>
          <pc:docMk/>
          <pc:sldMk cId="1933268658" sldId="693"/>
        </pc:sldMkLst>
        <pc:spChg chg="mod">
          <ac:chgData name="Ed Godfrey" userId="61aa7c48ee0e3db0" providerId="LiveId" clId="{6C938F60-8FE5-4CBC-9C90-6BABF89400F7}" dt="2021-04-10T18:14:24.125" v="1154" actId="1076"/>
          <ac:spMkLst>
            <pc:docMk/>
            <pc:sldMk cId="1933268658" sldId="693"/>
            <ac:spMk id="2" creationId="{F75B297A-DDE0-4C5C-8AB4-BF625BBFCBDA}"/>
          </ac:spMkLst>
        </pc:spChg>
        <pc:spChg chg="mod">
          <ac:chgData name="Ed Godfrey" userId="61aa7c48ee0e3db0" providerId="LiveId" clId="{6C938F60-8FE5-4CBC-9C90-6BABF89400F7}" dt="2021-04-10T18:12:47.504" v="1146" actId="115"/>
          <ac:spMkLst>
            <pc:docMk/>
            <pc:sldMk cId="1933268658" sldId="693"/>
            <ac:spMk id="4" creationId="{E608B9D8-1865-4B62-B899-A104A5E7156F}"/>
          </ac:spMkLst>
        </pc:spChg>
        <pc:spChg chg="add mod">
          <ac:chgData name="Ed Godfrey" userId="61aa7c48ee0e3db0" providerId="LiveId" clId="{6C938F60-8FE5-4CBC-9C90-6BABF89400F7}" dt="2021-04-10T18:18:56.847" v="1225" actId="113"/>
          <ac:spMkLst>
            <pc:docMk/>
            <pc:sldMk cId="1933268658" sldId="693"/>
            <ac:spMk id="11" creationId="{9038ECAD-EBAC-40A7-8D4C-E46AF5079FF5}"/>
          </ac:spMkLst>
        </pc:spChg>
        <pc:spChg chg="add mod">
          <ac:chgData name="Ed Godfrey" userId="61aa7c48ee0e3db0" providerId="LiveId" clId="{6C938F60-8FE5-4CBC-9C90-6BABF89400F7}" dt="2021-04-10T18:18:51.537" v="1223" actId="113"/>
          <ac:spMkLst>
            <pc:docMk/>
            <pc:sldMk cId="1933268658" sldId="693"/>
            <ac:spMk id="18" creationId="{12953BCB-1B3F-4478-B0B8-B272B977441B}"/>
          </ac:spMkLst>
        </pc:spChg>
        <pc:cxnChg chg="add mod">
          <ac:chgData name="Ed Godfrey" userId="61aa7c48ee0e3db0" providerId="LiveId" clId="{6C938F60-8FE5-4CBC-9C90-6BABF89400F7}" dt="2021-04-10T18:13:36.251" v="1149" actId="692"/>
          <ac:cxnSpMkLst>
            <pc:docMk/>
            <pc:sldMk cId="1933268658" sldId="693"/>
            <ac:cxnSpMk id="6" creationId="{BB9D36BC-EC07-424F-87AD-2BC2867A6CD6}"/>
          </ac:cxnSpMkLst>
        </pc:cxnChg>
        <pc:cxnChg chg="add del">
          <ac:chgData name="Ed Godfrey" userId="61aa7c48ee0e3db0" providerId="LiveId" clId="{6C938F60-8FE5-4CBC-9C90-6BABF89400F7}" dt="2021-04-10T18:14:18.748" v="1152" actId="11529"/>
          <ac:cxnSpMkLst>
            <pc:docMk/>
            <pc:sldMk cId="1933268658" sldId="693"/>
            <ac:cxnSpMk id="8" creationId="{BA37AB48-4222-4B49-95AC-FF013B18708F}"/>
          </ac:cxnSpMkLst>
        </pc:cxnChg>
        <pc:cxnChg chg="add mod">
          <ac:chgData name="Ed Godfrey" userId="61aa7c48ee0e3db0" providerId="LiveId" clId="{6C938F60-8FE5-4CBC-9C90-6BABF89400F7}" dt="2021-04-10T18:15:16.740" v="1160" actId="692"/>
          <ac:cxnSpMkLst>
            <pc:docMk/>
            <pc:sldMk cId="1933268658" sldId="693"/>
            <ac:cxnSpMk id="10" creationId="{8D60CC12-D94A-4487-AC28-26B6741FD127}"/>
          </ac:cxnSpMkLst>
        </pc:cxnChg>
        <pc:cxnChg chg="add del">
          <ac:chgData name="Ed Godfrey" userId="61aa7c48ee0e3db0" providerId="LiveId" clId="{6C938F60-8FE5-4CBC-9C90-6BABF89400F7}" dt="2021-04-10T18:17:24.576" v="1207" actId="11529"/>
          <ac:cxnSpMkLst>
            <pc:docMk/>
            <pc:sldMk cId="1933268658" sldId="693"/>
            <ac:cxnSpMk id="13" creationId="{0F30B623-6553-46DF-BAF0-44EA360CF49E}"/>
          </ac:cxnSpMkLst>
        </pc:cxnChg>
        <pc:cxnChg chg="add mod">
          <ac:chgData name="Ed Godfrey" userId="61aa7c48ee0e3db0" providerId="LiveId" clId="{6C938F60-8FE5-4CBC-9C90-6BABF89400F7}" dt="2021-04-10T18:17:45.323" v="1209" actId="13822"/>
          <ac:cxnSpMkLst>
            <pc:docMk/>
            <pc:sldMk cId="1933268658" sldId="693"/>
            <ac:cxnSpMk id="15" creationId="{FF4C1A73-6611-44B4-A4A0-99B82939AACB}"/>
          </ac:cxnSpMkLst>
        </pc:cxnChg>
        <pc:cxnChg chg="add mod">
          <ac:chgData name="Ed Godfrey" userId="61aa7c48ee0e3db0" providerId="LiveId" clId="{6C938F60-8FE5-4CBC-9C90-6BABF89400F7}" dt="2021-04-10T18:18:24.286" v="1212" actId="14100"/>
          <ac:cxnSpMkLst>
            <pc:docMk/>
            <pc:sldMk cId="1933268658" sldId="693"/>
            <ac:cxnSpMk id="16" creationId="{98D4D3AC-680C-477F-86D9-0FCBAC8F0D95}"/>
          </ac:cxnSpMkLst>
        </pc:cxnChg>
      </pc:sldChg>
      <pc:sldChg chg="modSp add modAnim">
        <pc:chgData name="Ed Godfrey" userId="61aa7c48ee0e3db0" providerId="LiveId" clId="{6C938F60-8FE5-4CBC-9C90-6BABF89400F7}" dt="2021-04-10T18:22:31.951" v="1300"/>
        <pc:sldMkLst>
          <pc:docMk/>
          <pc:sldMk cId="1941902506" sldId="694"/>
        </pc:sldMkLst>
        <pc:spChg chg="mod">
          <ac:chgData name="Ed Godfrey" userId="61aa7c48ee0e3db0" providerId="LiveId" clId="{6C938F60-8FE5-4CBC-9C90-6BABF89400F7}" dt="2021-04-10T18:22:06.237" v="1298" actId="20577"/>
          <ac:spMkLst>
            <pc:docMk/>
            <pc:sldMk cId="1941902506" sldId="694"/>
            <ac:spMk id="4" creationId="{E608B9D8-1865-4B62-B899-A104A5E7156F}"/>
          </ac:spMkLst>
        </pc:spChg>
      </pc:sldChg>
      <pc:sldChg chg="modSp add mod">
        <pc:chgData name="Ed Godfrey" userId="61aa7c48ee0e3db0" providerId="LiveId" clId="{6C938F60-8FE5-4CBC-9C90-6BABF89400F7}" dt="2021-04-10T18:23:02.034" v="1321" actId="20577"/>
        <pc:sldMkLst>
          <pc:docMk/>
          <pc:sldMk cId="1340271573" sldId="695"/>
        </pc:sldMkLst>
        <pc:spChg chg="mod">
          <ac:chgData name="Ed Godfrey" userId="61aa7c48ee0e3db0" providerId="LiveId" clId="{6C938F60-8FE5-4CBC-9C90-6BABF89400F7}" dt="2021-04-10T18:23:02.034" v="1321" actId="20577"/>
          <ac:spMkLst>
            <pc:docMk/>
            <pc:sldMk cId="1340271573" sldId="695"/>
            <ac:spMk id="2" creationId="{F75B297A-DDE0-4C5C-8AB4-BF625BBFCBDA}"/>
          </ac:spMkLst>
        </pc:spChg>
        <pc:spChg chg="mod">
          <ac:chgData name="Ed Godfrey" userId="61aa7c48ee0e3db0" providerId="LiveId" clId="{6C938F60-8FE5-4CBC-9C90-6BABF89400F7}" dt="2021-04-10T18:22:57.112" v="1303" actId="255"/>
          <ac:spMkLst>
            <pc:docMk/>
            <pc:sldMk cId="1340271573" sldId="695"/>
            <ac:spMk id="4" creationId="{E608B9D8-1865-4B62-B899-A104A5E7156F}"/>
          </ac:spMkLst>
        </pc:spChg>
      </pc:sldChg>
      <pc:sldChg chg="modSp add mod">
        <pc:chgData name="Ed Godfrey" userId="61aa7c48ee0e3db0" providerId="LiveId" clId="{6C938F60-8FE5-4CBC-9C90-6BABF89400F7}" dt="2021-04-10T18:25:48.689" v="1420" actId="20577"/>
        <pc:sldMkLst>
          <pc:docMk/>
          <pc:sldMk cId="2175752494" sldId="696"/>
        </pc:sldMkLst>
        <pc:spChg chg="mod">
          <ac:chgData name="Ed Godfrey" userId="61aa7c48ee0e3db0" providerId="LiveId" clId="{6C938F60-8FE5-4CBC-9C90-6BABF89400F7}" dt="2021-04-10T18:25:48.689" v="1420" actId="20577"/>
          <ac:spMkLst>
            <pc:docMk/>
            <pc:sldMk cId="2175752494" sldId="696"/>
            <ac:spMk id="2" creationId="{F75B297A-DDE0-4C5C-8AB4-BF625BBFCBDA}"/>
          </ac:spMkLst>
        </pc:spChg>
        <pc:spChg chg="mod">
          <ac:chgData name="Ed Godfrey" userId="61aa7c48ee0e3db0" providerId="LiveId" clId="{6C938F60-8FE5-4CBC-9C90-6BABF89400F7}" dt="2021-04-10T18:25:42.927" v="1406" actId="255"/>
          <ac:spMkLst>
            <pc:docMk/>
            <pc:sldMk cId="2175752494" sldId="696"/>
            <ac:spMk id="4" creationId="{E608B9D8-1865-4B62-B899-A104A5E7156F}"/>
          </ac:spMkLst>
        </pc:spChg>
      </pc:sldChg>
      <pc:sldChg chg="add setBg">
        <pc:chgData name="Ed Godfrey" userId="61aa7c48ee0e3db0" providerId="LiveId" clId="{6C938F60-8FE5-4CBC-9C90-6BABF89400F7}" dt="2021-04-10T18:29:34.182" v="1436"/>
        <pc:sldMkLst>
          <pc:docMk/>
          <pc:sldMk cId="3143219000" sldId="69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DC2751-278C-4682-9C3F-0FF7B4FCFAE7}" type="datetimeFigureOut">
              <a:rPr lang="en-US" smtClean="0"/>
              <a:t>4/10/2021</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E286890-466E-41CD-A28A-B1EBDF22CA33}" type="slidenum">
              <a:rPr lang="en-US" smtClean="0"/>
              <a:t>‹#›</a:t>
            </a:fld>
            <a:endParaRPr lang="en-US" dirty="0"/>
          </a:p>
        </p:txBody>
      </p:sp>
    </p:spTree>
    <p:extLst>
      <p:ext uri="{BB962C8B-B14F-4D97-AF65-F5344CB8AC3E}">
        <p14:creationId xmlns:p14="http://schemas.microsoft.com/office/powerpoint/2010/main" val="15862942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FF0845-D09E-4AF9-9623-EA7EA0297EF3}" type="datetimeFigureOut">
              <a:rPr lang="en-US" smtClean="0"/>
              <a:t>4/10/2021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7CD11A-EED3-40CE-98A3-28FEE84867B3}" type="slidenum">
              <a:rPr lang="en-US" smtClean="0"/>
              <a:t>‹#›</a:t>
            </a:fld>
            <a:endParaRPr lang="en-US" dirty="0"/>
          </a:p>
        </p:txBody>
      </p:sp>
    </p:spTree>
    <p:extLst>
      <p:ext uri="{BB962C8B-B14F-4D97-AF65-F5344CB8AC3E}">
        <p14:creationId xmlns:p14="http://schemas.microsoft.com/office/powerpoint/2010/main" val="199576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2</a:t>
            </a:fld>
            <a:endParaRPr lang="en-US" dirty="0"/>
          </a:p>
        </p:txBody>
      </p:sp>
    </p:spTree>
    <p:extLst>
      <p:ext uri="{BB962C8B-B14F-4D97-AF65-F5344CB8AC3E}">
        <p14:creationId xmlns:p14="http://schemas.microsoft.com/office/powerpoint/2010/main" val="1289636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11</a:t>
            </a:fld>
            <a:endParaRPr lang="en-US" dirty="0"/>
          </a:p>
        </p:txBody>
      </p:sp>
    </p:spTree>
    <p:extLst>
      <p:ext uri="{BB962C8B-B14F-4D97-AF65-F5344CB8AC3E}">
        <p14:creationId xmlns:p14="http://schemas.microsoft.com/office/powerpoint/2010/main" val="26085085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12</a:t>
            </a:fld>
            <a:endParaRPr lang="en-US" dirty="0"/>
          </a:p>
        </p:txBody>
      </p:sp>
    </p:spTree>
    <p:extLst>
      <p:ext uri="{BB962C8B-B14F-4D97-AF65-F5344CB8AC3E}">
        <p14:creationId xmlns:p14="http://schemas.microsoft.com/office/powerpoint/2010/main" val="38104935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13</a:t>
            </a:fld>
            <a:endParaRPr lang="en-US" dirty="0"/>
          </a:p>
        </p:txBody>
      </p:sp>
    </p:spTree>
    <p:extLst>
      <p:ext uri="{BB962C8B-B14F-4D97-AF65-F5344CB8AC3E}">
        <p14:creationId xmlns:p14="http://schemas.microsoft.com/office/powerpoint/2010/main" val="6358004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14</a:t>
            </a:fld>
            <a:endParaRPr lang="en-US" dirty="0"/>
          </a:p>
        </p:txBody>
      </p:sp>
    </p:spTree>
    <p:extLst>
      <p:ext uri="{BB962C8B-B14F-4D97-AF65-F5344CB8AC3E}">
        <p14:creationId xmlns:p14="http://schemas.microsoft.com/office/powerpoint/2010/main" val="37392312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15</a:t>
            </a:fld>
            <a:endParaRPr lang="en-US" dirty="0"/>
          </a:p>
        </p:txBody>
      </p:sp>
    </p:spTree>
    <p:extLst>
      <p:ext uri="{BB962C8B-B14F-4D97-AF65-F5344CB8AC3E}">
        <p14:creationId xmlns:p14="http://schemas.microsoft.com/office/powerpoint/2010/main" val="37400724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16</a:t>
            </a:fld>
            <a:endParaRPr lang="en-US" dirty="0"/>
          </a:p>
        </p:txBody>
      </p:sp>
    </p:spTree>
    <p:extLst>
      <p:ext uri="{BB962C8B-B14F-4D97-AF65-F5344CB8AC3E}">
        <p14:creationId xmlns:p14="http://schemas.microsoft.com/office/powerpoint/2010/main" val="2174207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3</a:t>
            </a:fld>
            <a:endParaRPr lang="en-US" dirty="0"/>
          </a:p>
        </p:txBody>
      </p:sp>
    </p:spTree>
    <p:extLst>
      <p:ext uri="{BB962C8B-B14F-4D97-AF65-F5344CB8AC3E}">
        <p14:creationId xmlns:p14="http://schemas.microsoft.com/office/powerpoint/2010/main" val="464222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4</a:t>
            </a:fld>
            <a:endParaRPr lang="en-US" dirty="0"/>
          </a:p>
        </p:txBody>
      </p:sp>
    </p:spTree>
    <p:extLst>
      <p:ext uri="{BB962C8B-B14F-4D97-AF65-F5344CB8AC3E}">
        <p14:creationId xmlns:p14="http://schemas.microsoft.com/office/powerpoint/2010/main" val="3431342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5</a:t>
            </a:fld>
            <a:endParaRPr lang="en-US" dirty="0"/>
          </a:p>
        </p:txBody>
      </p:sp>
    </p:spTree>
    <p:extLst>
      <p:ext uri="{BB962C8B-B14F-4D97-AF65-F5344CB8AC3E}">
        <p14:creationId xmlns:p14="http://schemas.microsoft.com/office/powerpoint/2010/main" val="1842110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6</a:t>
            </a:fld>
            <a:endParaRPr lang="en-US" dirty="0"/>
          </a:p>
        </p:txBody>
      </p:sp>
    </p:spTree>
    <p:extLst>
      <p:ext uri="{BB962C8B-B14F-4D97-AF65-F5344CB8AC3E}">
        <p14:creationId xmlns:p14="http://schemas.microsoft.com/office/powerpoint/2010/main" val="1044675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7</a:t>
            </a:fld>
            <a:endParaRPr lang="en-US" dirty="0"/>
          </a:p>
        </p:txBody>
      </p:sp>
    </p:spTree>
    <p:extLst>
      <p:ext uri="{BB962C8B-B14F-4D97-AF65-F5344CB8AC3E}">
        <p14:creationId xmlns:p14="http://schemas.microsoft.com/office/powerpoint/2010/main" val="2016339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8</a:t>
            </a:fld>
            <a:endParaRPr lang="en-US" dirty="0"/>
          </a:p>
        </p:txBody>
      </p:sp>
    </p:spTree>
    <p:extLst>
      <p:ext uri="{BB962C8B-B14F-4D97-AF65-F5344CB8AC3E}">
        <p14:creationId xmlns:p14="http://schemas.microsoft.com/office/powerpoint/2010/main" val="4245490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9</a:t>
            </a:fld>
            <a:endParaRPr lang="en-US" dirty="0"/>
          </a:p>
        </p:txBody>
      </p:sp>
    </p:spTree>
    <p:extLst>
      <p:ext uri="{BB962C8B-B14F-4D97-AF65-F5344CB8AC3E}">
        <p14:creationId xmlns:p14="http://schemas.microsoft.com/office/powerpoint/2010/main" val="24331443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10</a:t>
            </a:fld>
            <a:endParaRPr lang="en-US" dirty="0"/>
          </a:p>
        </p:txBody>
      </p:sp>
    </p:spTree>
    <p:extLst>
      <p:ext uri="{BB962C8B-B14F-4D97-AF65-F5344CB8AC3E}">
        <p14:creationId xmlns:p14="http://schemas.microsoft.com/office/powerpoint/2010/main" val="1283452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409693A-2307-4FDC-9539-08DC9083DDED}" type="datetime1">
              <a:rPr lang="en-US" smtClean="0"/>
              <a:t>4/10/2021</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2254991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CABDA2-EB00-4A4D-86B7-63E286A484E5}" type="datetime1">
              <a:rPr lang="en-US" smtClean="0"/>
              <a:t>4/10/2021</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5B29C50-D6F1-4DB6-9B68-F4CD3996E9CF}" type="slidenum">
              <a:rPr lang="en-US" smtClean="0"/>
              <a:pPr/>
              <a:t>‹#›</a:t>
            </a:fld>
            <a:endParaRPr lang="en-US" dirty="0"/>
          </a:p>
        </p:txBody>
      </p:sp>
    </p:spTree>
    <p:extLst>
      <p:ext uri="{BB962C8B-B14F-4D97-AF65-F5344CB8AC3E}">
        <p14:creationId xmlns:p14="http://schemas.microsoft.com/office/powerpoint/2010/main" val="58263919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CABDA2-EB00-4A4D-86B7-63E286A484E5}" type="datetime1">
              <a:rPr lang="en-US" smtClean="0"/>
              <a:t>4/10/2021</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5B29C50-D6F1-4DB6-9B68-F4CD3996E9CF}" type="slidenum">
              <a:rPr lang="en-US" smtClean="0"/>
              <a:pPr/>
              <a:t>‹#›</a:t>
            </a:fld>
            <a:endParaRPr lang="en-US" dirty="0"/>
          </a:p>
        </p:txBody>
      </p:sp>
    </p:spTree>
    <p:extLst>
      <p:ext uri="{BB962C8B-B14F-4D97-AF65-F5344CB8AC3E}">
        <p14:creationId xmlns:p14="http://schemas.microsoft.com/office/powerpoint/2010/main" val="187045723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CABDA2-EB00-4A4D-86B7-63E286A484E5}" type="datetime1">
              <a:rPr lang="en-US" smtClean="0"/>
              <a:t>4/10/2021</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5B29C50-D6F1-4DB6-9B68-F4CD3996E9CF}" type="slidenum">
              <a:rPr lang="en-US" smtClean="0"/>
              <a:pPr/>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45497990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CABDA2-EB00-4A4D-86B7-63E286A484E5}" type="datetime1">
              <a:rPr lang="en-US" smtClean="0"/>
              <a:t>4/10/2021</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5B29C50-D6F1-4DB6-9B68-F4CD3996E9CF}" type="slidenum">
              <a:rPr lang="en-US" smtClean="0"/>
              <a:pPr/>
              <a:t>‹#›</a:t>
            </a:fld>
            <a:endParaRPr lang="en-US" dirty="0"/>
          </a:p>
        </p:txBody>
      </p:sp>
    </p:spTree>
    <p:extLst>
      <p:ext uri="{BB962C8B-B14F-4D97-AF65-F5344CB8AC3E}">
        <p14:creationId xmlns:p14="http://schemas.microsoft.com/office/powerpoint/2010/main" val="97303907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0CABDA2-EB00-4A4D-86B7-63E286A484E5}" type="datetime1">
              <a:rPr lang="en-US" smtClean="0"/>
              <a:t>4/10/2021</a:t>
            </a:fld>
            <a:endParaRPr lang="en-US" dirty="0"/>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5" name="Slide Number Placeholder 4"/>
          <p:cNvSpPr>
            <a:spLocks noGrp="1"/>
          </p:cNvSpPr>
          <p:nvPr>
            <p:ph type="sldNum" sz="quarter" idx="12"/>
          </p:nvPr>
        </p:nvSpPr>
        <p:spPr/>
        <p:txBody>
          <a:bodyPr/>
          <a:lstStyle/>
          <a:p>
            <a:fld id="{E5B29C50-D6F1-4DB6-9B68-F4CD3996E9CF}" type="slidenum">
              <a:rPr lang="en-US" smtClean="0"/>
              <a:pPr/>
              <a:t>‹#›</a:t>
            </a:fld>
            <a:endParaRPr lang="en-US" dirty="0"/>
          </a:p>
        </p:txBody>
      </p:sp>
    </p:spTree>
    <p:extLst>
      <p:ext uri="{BB962C8B-B14F-4D97-AF65-F5344CB8AC3E}">
        <p14:creationId xmlns:p14="http://schemas.microsoft.com/office/powerpoint/2010/main" val="403157985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0CABDA2-EB00-4A4D-86B7-63E286A484E5}" type="datetime1">
              <a:rPr lang="en-US" smtClean="0"/>
              <a:t>4/10/2021</a:t>
            </a:fld>
            <a:endParaRPr lang="en-US" dirty="0"/>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5" name="Slide Number Placeholder 4"/>
          <p:cNvSpPr>
            <a:spLocks noGrp="1"/>
          </p:cNvSpPr>
          <p:nvPr>
            <p:ph type="sldNum" sz="quarter" idx="12"/>
          </p:nvPr>
        </p:nvSpPr>
        <p:spPr/>
        <p:txBody>
          <a:bodyPr/>
          <a:lstStyle/>
          <a:p>
            <a:fld id="{E5B29C50-D6F1-4DB6-9B68-F4CD3996E9CF}" type="slidenum">
              <a:rPr lang="en-US" smtClean="0"/>
              <a:pPr/>
              <a:t>‹#›</a:t>
            </a:fld>
            <a:endParaRPr lang="en-US" dirty="0"/>
          </a:p>
        </p:txBody>
      </p:sp>
    </p:spTree>
    <p:extLst>
      <p:ext uri="{BB962C8B-B14F-4D97-AF65-F5344CB8AC3E}">
        <p14:creationId xmlns:p14="http://schemas.microsoft.com/office/powerpoint/2010/main" val="249526160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011EA7-B10E-4739-92FE-8993461CC0B7}" type="datetime1">
              <a:rPr lang="en-US" smtClean="0"/>
              <a:t>4/10/2021</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19489290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5DC13F-2D2A-49BA-966D-6530A12E7C15}" type="datetime1">
              <a:rPr lang="en-US" smtClean="0"/>
              <a:t>4/10/2021</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2185551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20E1C1-C26F-4479-A8BD-144B4C139DA5}" type="datetime1">
              <a:rPr lang="en-US" smtClean="0"/>
              <a:t>4/10/2021</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2917068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519E61-C2D6-49AB-83F2-8FC9FEFBDAFD}" type="datetime1">
              <a:rPr lang="en-US" smtClean="0"/>
              <a:t>4/10/2021</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1133660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47BE74F-367A-4D3C-8AA7-FA60CCA05EAE}" type="datetime1">
              <a:rPr lang="en-US" smtClean="0"/>
              <a:t>4/10/2021</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1921169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79E3F9C-6465-4987-8E4E-615CFD4753AA}" type="datetime1">
              <a:rPr lang="en-US" smtClean="0"/>
              <a:t>4/10/2021</a:t>
            </a:fld>
            <a:endParaRPr lang="en-US" dirty="0"/>
          </a:p>
        </p:txBody>
      </p:sp>
      <p:sp>
        <p:nvSpPr>
          <p:cNvPr id="8" name="Footer Placeholder 7"/>
          <p:cNvSpPr>
            <a:spLocks noGrp="1"/>
          </p:cNvSpPr>
          <p:nvPr>
            <p:ph type="ftr" sz="quarter" idx="11"/>
          </p:nvPr>
        </p:nvSpPr>
        <p:spPr/>
        <p:txBody>
          <a:bodyPr/>
          <a:lstStyle/>
          <a:p>
            <a:r>
              <a:rPr lang="en-US"/>
              <a:t>Add a footer</a:t>
            </a:r>
            <a:endParaRPr lang="en-US" dirty="0"/>
          </a:p>
        </p:txBody>
      </p:sp>
      <p:sp>
        <p:nvSpPr>
          <p:cNvPr id="9" name="Slide Number Placeholder 8"/>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1934111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49EFD6-3C20-43C6-9E75-1A9D48D9576F}" type="datetime1">
              <a:rPr lang="en-US" smtClean="0"/>
              <a:t>4/10/2021</a:t>
            </a:fld>
            <a:endParaRPr lang="en-US" dirty="0"/>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5" name="Slide Number Placeholder 4"/>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2194876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493D5A-A484-46EE-9DC8-9A16BFF8327E}" type="datetime1">
              <a:rPr lang="en-US" smtClean="0"/>
              <a:t>4/10/2021</a:t>
            </a:fld>
            <a:endParaRPr lang="en-US" dirty="0"/>
          </a:p>
        </p:txBody>
      </p:sp>
      <p:sp>
        <p:nvSpPr>
          <p:cNvPr id="3" name="Footer Placeholder 2"/>
          <p:cNvSpPr>
            <a:spLocks noGrp="1"/>
          </p:cNvSpPr>
          <p:nvPr>
            <p:ph type="ftr" sz="quarter" idx="11"/>
          </p:nvPr>
        </p:nvSpPr>
        <p:spPr/>
        <p:txBody>
          <a:bodyPr/>
          <a:lstStyle/>
          <a:p>
            <a:r>
              <a:rPr lang="en-US"/>
              <a:t>Add a footer</a:t>
            </a:r>
            <a:endParaRPr lang="en-US" dirty="0"/>
          </a:p>
        </p:txBody>
      </p:sp>
      <p:sp>
        <p:nvSpPr>
          <p:cNvPr id="4" name="Slide Number Placeholder 3"/>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2893999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287BC8-78D1-4FEB-9D4F-E22E45CC04F7}" type="datetime1">
              <a:rPr lang="en-US" smtClean="0"/>
              <a:t>4/10/2021</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2059584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568210-870C-4A62-9D1B-4B25162550AB}" type="datetime1">
              <a:rPr lang="en-US" smtClean="0"/>
              <a:t>4/10/2021</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2798684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00CABDA2-EB00-4A4D-86B7-63E286A484E5}" type="datetime1">
              <a:rPr lang="en-US" smtClean="0"/>
              <a:t>4/10/2021</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Add a footer</a:t>
            </a:r>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E5B29C50-D6F1-4DB6-9B68-F4CD3996E9CF}" type="slidenum">
              <a:rPr lang="en-US" smtClean="0"/>
              <a:pPr/>
              <a:t>‹#›</a:t>
            </a:fld>
            <a:endParaRPr lang="en-US" dirty="0"/>
          </a:p>
        </p:txBody>
      </p:sp>
    </p:spTree>
    <p:extLst>
      <p:ext uri="{BB962C8B-B14F-4D97-AF65-F5344CB8AC3E}">
        <p14:creationId xmlns:p14="http://schemas.microsoft.com/office/powerpoint/2010/main" val="1479894377"/>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hf sldNum="0" hdr="0" ft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DBC5A5-A655-4396-885E-7E23D933771C}"/>
              </a:ext>
            </a:extLst>
          </p:cNvPr>
          <p:cNvSpPr txBox="1"/>
          <p:nvPr/>
        </p:nvSpPr>
        <p:spPr>
          <a:xfrm>
            <a:off x="125260" y="5561557"/>
            <a:ext cx="11924778" cy="954107"/>
          </a:xfrm>
          <a:prstGeom prst="rect">
            <a:avLst/>
          </a:prstGeom>
          <a:noFill/>
          <a:ln>
            <a:solidFill>
              <a:schemeClr val="tx2"/>
            </a:solidFill>
          </a:ln>
        </p:spPr>
        <p:txBody>
          <a:bodyPr wrap="square" rtlCol="0">
            <a:spAutoFit/>
          </a:bodyPr>
          <a:lstStyle/>
          <a:p>
            <a:pPr algn="ctr"/>
            <a:r>
              <a:rPr lang="en-US" sz="2800" dirty="0">
                <a:latin typeface="Avenir Next LT Pro" panose="020B0504020202020204" pitchFamily="34" charset="0"/>
              </a:rPr>
              <a:t>Biblical Authority</a:t>
            </a:r>
          </a:p>
          <a:p>
            <a:pPr algn="ctr"/>
            <a:r>
              <a:rPr lang="en-US" sz="2800" i="1" dirty="0">
                <a:latin typeface="Avenir Next LT Pro" panose="020B0504020202020204" pitchFamily="34" charset="0"/>
              </a:rPr>
              <a:t>Titus 2:15 (Part 1)</a:t>
            </a:r>
          </a:p>
        </p:txBody>
      </p:sp>
      <p:pic>
        <p:nvPicPr>
          <p:cNvPr id="5" name="Picture 4" descr="A close up of a sign&#10;&#10;Description automatically generated">
            <a:extLst>
              <a:ext uri="{FF2B5EF4-FFF2-40B4-BE49-F238E27FC236}">
                <a16:creationId xmlns:a16="http://schemas.microsoft.com/office/drawing/2014/main" id="{52AF7D9D-71FD-4C98-BF57-79CC3AE544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28935"/>
            <a:ext cx="12192000" cy="4394200"/>
          </a:xfrm>
          <a:prstGeom prst="rect">
            <a:avLst/>
          </a:prstGeom>
        </p:spPr>
      </p:pic>
      <p:sp>
        <p:nvSpPr>
          <p:cNvPr id="7" name="TextBox 6">
            <a:extLst>
              <a:ext uri="{FF2B5EF4-FFF2-40B4-BE49-F238E27FC236}">
                <a16:creationId xmlns:a16="http://schemas.microsoft.com/office/drawing/2014/main" id="{FEAFAAE1-9210-4085-A7EF-A8BF279E5D22}"/>
              </a:ext>
            </a:extLst>
          </p:cNvPr>
          <p:cNvSpPr txBox="1"/>
          <p:nvPr/>
        </p:nvSpPr>
        <p:spPr>
          <a:xfrm>
            <a:off x="404734" y="239843"/>
            <a:ext cx="3957404" cy="307777"/>
          </a:xfrm>
          <a:prstGeom prst="rect">
            <a:avLst/>
          </a:prstGeom>
          <a:noFill/>
        </p:spPr>
        <p:txBody>
          <a:bodyPr wrap="square" rtlCol="0">
            <a:spAutoFit/>
          </a:bodyPr>
          <a:lstStyle/>
          <a:p>
            <a:r>
              <a:rPr lang="en-US" sz="1400" dirty="0">
                <a:latin typeface="Avenir Next LT Pro" panose="020B0504020202020204" pitchFamily="34" charset="0"/>
              </a:rPr>
              <a:t>Sunday, April 11, 2021 - PM</a:t>
            </a:r>
          </a:p>
        </p:txBody>
      </p:sp>
    </p:spTree>
    <p:extLst>
      <p:ext uri="{BB962C8B-B14F-4D97-AF65-F5344CB8AC3E}">
        <p14:creationId xmlns:p14="http://schemas.microsoft.com/office/powerpoint/2010/main" val="115858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70386"/>
            <a:ext cx="9144000" cy="1655762"/>
          </a:xfrm>
        </p:spPr>
        <p:txBody>
          <a:bodyPr>
            <a:normAutofit/>
          </a:bodyPr>
          <a:lstStyle/>
          <a:p>
            <a:r>
              <a:rPr lang="en-US" sz="2800" dirty="0">
                <a:latin typeface="Agency FB" panose="020B0503020202020204" pitchFamily="34" charset="0"/>
              </a:rPr>
              <a:t>Right Doctrine – Right Living</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Biblical Authority</a:t>
            </a:r>
          </a:p>
        </p:txBody>
      </p:sp>
      <p:sp>
        <p:nvSpPr>
          <p:cNvPr id="4" name="TextBox 3">
            <a:extLst>
              <a:ext uri="{FF2B5EF4-FFF2-40B4-BE49-F238E27FC236}">
                <a16:creationId xmlns:a16="http://schemas.microsoft.com/office/drawing/2014/main" id="{E608B9D8-1865-4B62-B899-A104A5E7156F}"/>
              </a:ext>
            </a:extLst>
          </p:cNvPr>
          <p:cNvSpPr txBox="1"/>
          <p:nvPr/>
        </p:nvSpPr>
        <p:spPr>
          <a:xfrm>
            <a:off x="279749" y="1335181"/>
            <a:ext cx="11661731" cy="4031873"/>
          </a:xfrm>
          <a:prstGeom prst="rect">
            <a:avLst/>
          </a:prstGeom>
          <a:noFill/>
          <a:ln>
            <a:noFill/>
          </a:ln>
        </p:spPr>
        <p:txBody>
          <a:bodyPr wrap="square" rtlCol="0">
            <a:spAutoFit/>
          </a:bodyPr>
          <a:lstStyle/>
          <a:p>
            <a:pPr marL="571500" indent="-571500" algn="just">
              <a:buFont typeface="+mj-lt"/>
              <a:buAutoNum type="romanUcPeriod"/>
            </a:pPr>
            <a:r>
              <a:rPr lang="en-US" sz="3200" dirty="0">
                <a:latin typeface="Calibri" panose="020F0502020204030204" pitchFamily="34" charset="0"/>
                <a:cs typeface="Calibri" panose="020F0502020204030204" pitchFamily="34" charset="0"/>
              </a:rPr>
              <a:t>All human authority is delegated authority</a:t>
            </a:r>
            <a:endParaRPr lang="en-US" sz="2800" i="1" dirty="0">
              <a:latin typeface="Calibri" panose="020F0502020204030204" pitchFamily="34" charset="0"/>
              <a:cs typeface="Calibri" panose="020F0502020204030204" pitchFamily="34" charset="0"/>
            </a:endParaRPr>
          </a:p>
          <a:p>
            <a:pPr marL="571500" indent="-571500" algn="just">
              <a:buFont typeface="+mj-lt"/>
              <a:buAutoNum type="romanUcPeriod"/>
            </a:pPr>
            <a:r>
              <a:rPr lang="en-US" sz="3200" dirty="0">
                <a:latin typeface="Calibri" panose="020F0502020204030204" pitchFamily="34" charset="0"/>
                <a:cs typeface="Calibri" panose="020F0502020204030204" pitchFamily="34" charset="0"/>
              </a:rPr>
              <a:t>All church authority is appointed by God to a plurality of men in the context of a local church</a:t>
            </a:r>
          </a:p>
          <a:p>
            <a:pPr marL="571500" indent="-571500" algn="just">
              <a:buFont typeface="+mj-lt"/>
              <a:buAutoNum type="romanUcPeriod"/>
            </a:pPr>
            <a:r>
              <a:rPr lang="en-US" sz="3200" dirty="0">
                <a:latin typeface="Calibri" panose="020F0502020204030204" pitchFamily="34" charset="0"/>
                <a:cs typeface="Calibri" panose="020F0502020204030204" pitchFamily="34" charset="0"/>
              </a:rPr>
              <a:t>All God-delegated authority is intended for human blessing and protection</a:t>
            </a:r>
          </a:p>
          <a:p>
            <a:pPr marL="1028700" lvl="1" indent="-571500" algn="just">
              <a:buFont typeface="+mj-lt"/>
              <a:buAutoNum type="alphaUcPeriod"/>
            </a:pPr>
            <a:r>
              <a:rPr lang="en-US" sz="3200" dirty="0">
                <a:latin typeface="Calibri" panose="020F0502020204030204" pitchFamily="34" charset="0"/>
                <a:cs typeface="Calibri" panose="020F0502020204030204" pitchFamily="34" charset="0"/>
              </a:rPr>
              <a:t>Civil Authority</a:t>
            </a:r>
          </a:p>
          <a:p>
            <a:pPr marL="1028700" lvl="1" indent="-571500" algn="just">
              <a:buFont typeface="+mj-lt"/>
              <a:buAutoNum type="alphaUcPeriod"/>
            </a:pPr>
            <a:r>
              <a:rPr lang="en-US" sz="3200" dirty="0">
                <a:latin typeface="Calibri" panose="020F0502020204030204" pitchFamily="34" charset="0"/>
                <a:cs typeface="Calibri" panose="020F0502020204030204" pitchFamily="34" charset="0"/>
              </a:rPr>
              <a:t>Church Authority</a:t>
            </a:r>
          </a:p>
          <a:p>
            <a:pPr marL="1028700" lvl="1" indent="-571500" algn="just">
              <a:buFont typeface="+mj-lt"/>
              <a:buAutoNum type="alphaUcPeriod"/>
            </a:pPr>
            <a:r>
              <a:rPr lang="en-US" sz="3200" dirty="0">
                <a:latin typeface="Calibri" panose="020F0502020204030204" pitchFamily="34" charset="0"/>
                <a:cs typeface="Calibri" panose="020F0502020204030204" pitchFamily="34" charset="0"/>
              </a:rPr>
              <a:t>Family Authority</a:t>
            </a:r>
          </a:p>
        </p:txBody>
      </p:sp>
    </p:spTree>
    <p:extLst>
      <p:ext uri="{BB962C8B-B14F-4D97-AF65-F5344CB8AC3E}">
        <p14:creationId xmlns:p14="http://schemas.microsoft.com/office/powerpoint/2010/main" val="376502408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75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175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175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175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6098"/>
            <a:ext cx="9144000" cy="1655762"/>
          </a:xfrm>
        </p:spPr>
        <p:txBody>
          <a:bodyPr>
            <a:normAutofit/>
          </a:bodyPr>
          <a:lstStyle/>
          <a:p>
            <a:r>
              <a:rPr lang="en-US" sz="2800" dirty="0">
                <a:latin typeface="Agency FB" panose="020B0503020202020204" pitchFamily="34" charset="0"/>
              </a:rPr>
              <a:t>Right Doctrine – Right Living – Titus </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Ephesians 5:23-25</a:t>
            </a:r>
          </a:p>
        </p:txBody>
      </p:sp>
      <p:sp>
        <p:nvSpPr>
          <p:cNvPr id="4" name="TextBox 3">
            <a:extLst>
              <a:ext uri="{FF2B5EF4-FFF2-40B4-BE49-F238E27FC236}">
                <a16:creationId xmlns:a16="http://schemas.microsoft.com/office/drawing/2014/main" id="{E608B9D8-1865-4B62-B899-A104A5E7156F}"/>
              </a:ext>
            </a:extLst>
          </p:cNvPr>
          <p:cNvSpPr txBox="1"/>
          <p:nvPr/>
        </p:nvSpPr>
        <p:spPr>
          <a:xfrm>
            <a:off x="265134" y="1279742"/>
            <a:ext cx="11661731" cy="3416320"/>
          </a:xfrm>
          <a:prstGeom prst="rect">
            <a:avLst/>
          </a:prstGeom>
          <a:noFill/>
          <a:ln>
            <a:noFill/>
          </a:ln>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23 For the husband is the head of the wife, as Christ also is the head of the church, He Himself being the Savior of the body. 24 But as the church is subject to Christ, so also the wives ought to be to their husbands in everything. 25 Husbands, love your wives, just as Christ also loved the church and gave Himself up for her…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 name="Straight Connector 5">
            <a:extLst>
              <a:ext uri="{FF2B5EF4-FFF2-40B4-BE49-F238E27FC236}">
                <a16:creationId xmlns:a16="http://schemas.microsoft.com/office/drawing/2014/main" id="{BB9D36BC-EC07-424F-87AD-2BC2867A6CD6}"/>
              </a:ext>
            </a:extLst>
          </p:cNvPr>
          <p:cNvCxnSpPr/>
          <p:nvPr/>
        </p:nvCxnSpPr>
        <p:spPr>
          <a:xfrm>
            <a:off x="1693718" y="1839191"/>
            <a:ext cx="6847609" cy="0"/>
          </a:xfrm>
          <a:prstGeom prst="line">
            <a:avLst/>
          </a:prstGeom>
          <a:ln>
            <a:solidFill>
              <a:schemeClr val="tx1"/>
            </a:solidFill>
          </a:ln>
        </p:spPr>
        <p:style>
          <a:lnRef idx="3">
            <a:schemeClr val="accent6"/>
          </a:lnRef>
          <a:fillRef idx="0">
            <a:schemeClr val="accent6"/>
          </a:fillRef>
          <a:effectRef idx="2">
            <a:schemeClr val="accent6"/>
          </a:effectRef>
          <a:fontRef idx="minor">
            <a:schemeClr val="tx1"/>
          </a:fontRef>
        </p:style>
      </p:cxnSp>
      <p:cxnSp>
        <p:nvCxnSpPr>
          <p:cNvPr id="10" name="Straight Arrow Connector 9">
            <a:extLst>
              <a:ext uri="{FF2B5EF4-FFF2-40B4-BE49-F238E27FC236}">
                <a16:creationId xmlns:a16="http://schemas.microsoft.com/office/drawing/2014/main" id="{8D60CC12-D94A-4487-AC28-26B6741FD127}"/>
              </a:ext>
            </a:extLst>
          </p:cNvPr>
          <p:cNvCxnSpPr/>
          <p:nvPr/>
        </p:nvCxnSpPr>
        <p:spPr>
          <a:xfrm flipH="1">
            <a:off x="8541327" y="987136"/>
            <a:ext cx="706582" cy="465224"/>
          </a:xfrm>
          <a:prstGeom prst="straightConnector1">
            <a:avLst/>
          </a:prstGeom>
          <a:ln w="22225">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038ECAD-EBAC-40A7-8D4C-E46AF5079FF5}"/>
              </a:ext>
            </a:extLst>
          </p:cNvPr>
          <p:cNvSpPr txBox="1"/>
          <p:nvPr/>
        </p:nvSpPr>
        <p:spPr>
          <a:xfrm>
            <a:off x="9204960" y="749314"/>
            <a:ext cx="1635760" cy="369332"/>
          </a:xfrm>
          <a:prstGeom prst="rect">
            <a:avLst/>
          </a:prstGeom>
          <a:noFill/>
        </p:spPr>
        <p:txBody>
          <a:bodyPr wrap="square" rtlCol="0">
            <a:spAutoFit/>
          </a:bodyPr>
          <a:lstStyle/>
          <a:p>
            <a:r>
              <a:rPr lang="en-US" b="1" dirty="0">
                <a:solidFill>
                  <a:schemeClr val="tx2">
                    <a:lumMod val="60000"/>
                    <a:lumOff val="40000"/>
                  </a:schemeClr>
                </a:solidFill>
                <a:latin typeface="Calibri" panose="020F0502020204030204" pitchFamily="34" charset="0"/>
                <a:cs typeface="Calibri" panose="020F0502020204030204" pitchFamily="34" charset="0"/>
              </a:rPr>
              <a:t>FACT</a:t>
            </a:r>
          </a:p>
        </p:txBody>
      </p:sp>
      <p:cxnSp>
        <p:nvCxnSpPr>
          <p:cNvPr id="15" name="Straight Connector 14">
            <a:extLst>
              <a:ext uri="{FF2B5EF4-FFF2-40B4-BE49-F238E27FC236}">
                <a16:creationId xmlns:a16="http://schemas.microsoft.com/office/drawing/2014/main" id="{FF4C1A73-6611-44B4-A4A0-99B82939AACB}"/>
              </a:ext>
            </a:extLst>
          </p:cNvPr>
          <p:cNvCxnSpPr/>
          <p:nvPr/>
        </p:nvCxnSpPr>
        <p:spPr>
          <a:xfrm>
            <a:off x="2366682" y="4049731"/>
            <a:ext cx="2786231" cy="0"/>
          </a:xfrm>
          <a:prstGeom prst="line">
            <a:avLst/>
          </a:prstGeom>
        </p:spPr>
        <p:style>
          <a:lnRef idx="3">
            <a:schemeClr val="accent5"/>
          </a:lnRef>
          <a:fillRef idx="0">
            <a:schemeClr val="accent5"/>
          </a:fillRef>
          <a:effectRef idx="2">
            <a:schemeClr val="accent5"/>
          </a:effectRef>
          <a:fontRef idx="minor">
            <a:schemeClr val="tx1"/>
          </a:fontRef>
        </p:style>
      </p:cxnSp>
      <p:cxnSp>
        <p:nvCxnSpPr>
          <p:cNvPr id="16" name="Straight Arrow Connector 15">
            <a:extLst>
              <a:ext uri="{FF2B5EF4-FFF2-40B4-BE49-F238E27FC236}">
                <a16:creationId xmlns:a16="http://schemas.microsoft.com/office/drawing/2014/main" id="{98D4D3AC-680C-477F-86D9-0FCBAC8F0D95}"/>
              </a:ext>
            </a:extLst>
          </p:cNvPr>
          <p:cNvCxnSpPr>
            <a:cxnSpLocks/>
          </p:cNvCxnSpPr>
          <p:nvPr/>
        </p:nvCxnSpPr>
        <p:spPr>
          <a:xfrm flipH="1" flipV="1">
            <a:off x="5240523" y="4143565"/>
            <a:ext cx="1364672" cy="396162"/>
          </a:xfrm>
          <a:prstGeom prst="straightConnector1">
            <a:avLst/>
          </a:prstGeom>
          <a:ln w="22225">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12953BCB-1B3F-4478-B0B8-B272B977441B}"/>
              </a:ext>
            </a:extLst>
          </p:cNvPr>
          <p:cNvSpPr txBox="1"/>
          <p:nvPr/>
        </p:nvSpPr>
        <p:spPr>
          <a:xfrm>
            <a:off x="6605195" y="4411296"/>
            <a:ext cx="1635760" cy="369332"/>
          </a:xfrm>
          <a:prstGeom prst="rect">
            <a:avLst/>
          </a:prstGeom>
          <a:noFill/>
        </p:spPr>
        <p:txBody>
          <a:bodyPr wrap="square" rtlCol="0">
            <a:spAutoFit/>
          </a:bodyPr>
          <a:lstStyle/>
          <a:p>
            <a:r>
              <a:rPr lang="en-US" b="1" dirty="0">
                <a:solidFill>
                  <a:schemeClr val="tx2">
                    <a:lumMod val="60000"/>
                    <a:lumOff val="40000"/>
                  </a:schemeClr>
                </a:solidFill>
                <a:latin typeface="Calibri" panose="020F0502020204030204" pitchFamily="34" charset="0"/>
                <a:cs typeface="Calibri" panose="020F0502020204030204" pitchFamily="34" charset="0"/>
              </a:rPr>
              <a:t>COMMAND</a:t>
            </a:r>
          </a:p>
        </p:txBody>
      </p:sp>
    </p:spTree>
    <p:extLst>
      <p:ext uri="{BB962C8B-B14F-4D97-AF65-F5344CB8AC3E}">
        <p14:creationId xmlns:p14="http://schemas.microsoft.com/office/powerpoint/2010/main" val="19332686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7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500"/>
                            </p:stCondLst>
                            <p:childTnLst>
                              <p:par>
                                <p:cTn id="14" presetID="10" presetClass="entr" presetSubtype="0" fill="hold" nodeType="afterEffect">
                                  <p:stCondLst>
                                    <p:cond delay="125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750"/>
                                        <p:tgtEl>
                                          <p:spTgt spid="10"/>
                                        </p:tgtEl>
                                      </p:cBhvr>
                                    </p:animEffect>
                                  </p:childTnLst>
                                </p:cTn>
                              </p:par>
                            </p:childTnLst>
                          </p:cTn>
                        </p:par>
                        <p:par>
                          <p:cTn id="17" fill="hold">
                            <p:stCondLst>
                              <p:cond delay="3500"/>
                            </p:stCondLst>
                            <p:childTnLst>
                              <p:par>
                                <p:cTn id="18" presetID="10" presetClass="entr" presetSubtype="0" fill="hold" grpId="0" nodeType="afterEffect">
                                  <p:stCondLst>
                                    <p:cond delay="25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75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750"/>
                                        <p:tgtEl>
                                          <p:spTgt spid="15"/>
                                        </p:tgtEl>
                                      </p:cBhvr>
                                    </p:animEffect>
                                  </p:childTnLst>
                                </p:cTn>
                              </p:par>
                            </p:childTnLst>
                          </p:cTn>
                        </p:par>
                        <p:par>
                          <p:cTn id="26" fill="hold">
                            <p:stCondLst>
                              <p:cond delay="1750"/>
                            </p:stCondLst>
                            <p:childTnLst>
                              <p:par>
                                <p:cTn id="27" presetID="10" presetClass="entr" presetSubtype="0" fill="hold" nodeType="afterEffect">
                                  <p:stCondLst>
                                    <p:cond delay="125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750"/>
                                        <p:tgtEl>
                                          <p:spTgt spid="16"/>
                                        </p:tgtEl>
                                      </p:cBhvr>
                                    </p:animEffect>
                                  </p:childTnLst>
                                </p:cTn>
                              </p:par>
                            </p:childTnLst>
                          </p:cTn>
                        </p:par>
                        <p:par>
                          <p:cTn id="30" fill="hold">
                            <p:stCondLst>
                              <p:cond delay="4750"/>
                            </p:stCondLst>
                            <p:childTnLst>
                              <p:par>
                                <p:cTn id="31" presetID="10" presetClass="entr" presetSubtype="0" fill="hold" grpId="0" nodeType="afterEffect">
                                  <p:stCondLst>
                                    <p:cond delay="25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1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70386"/>
            <a:ext cx="9144000" cy="1655762"/>
          </a:xfrm>
        </p:spPr>
        <p:txBody>
          <a:bodyPr>
            <a:normAutofit/>
          </a:bodyPr>
          <a:lstStyle/>
          <a:p>
            <a:r>
              <a:rPr lang="en-US" sz="2800" dirty="0">
                <a:latin typeface="Agency FB" panose="020B0503020202020204" pitchFamily="34" charset="0"/>
              </a:rPr>
              <a:t>Right Doctrine – Right Living</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Biblical Authority</a:t>
            </a:r>
          </a:p>
        </p:txBody>
      </p:sp>
      <p:sp>
        <p:nvSpPr>
          <p:cNvPr id="4" name="TextBox 3">
            <a:extLst>
              <a:ext uri="{FF2B5EF4-FFF2-40B4-BE49-F238E27FC236}">
                <a16:creationId xmlns:a16="http://schemas.microsoft.com/office/drawing/2014/main" id="{E608B9D8-1865-4B62-B899-A104A5E7156F}"/>
              </a:ext>
            </a:extLst>
          </p:cNvPr>
          <p:cNvSpPr txBox="1"/>
          <p:nvPr/>
        </p:nvSpPr>
        <p:spPr>
          <a:xfrm>
            <a:off x="279749" y="1335181"/>
            <a:ext cx="11661731" cy="3046988"/>
          </a:xfrm>
          <a:prstGeom prst="rect">
            <a:avLst/>
          </a:prstGeom>
          <a:noFill/>
          <a:ln>
            <a:noFill/>
          </a:ln>
        </p:spPr>
        <p:txBody>
          <a:bodyPr wrap="square" rtlCol="0">
            <a:spAutoFit/>
          </a:bodyPr>
          <a:lstStyle/>
          <a:p>
            <a:pPr marL="571500" indent="-571500" algn="just">
              <a:buFont typeface="+mj-lt"/>
              <a:buAutoNum type="romanUcPeriod"/>
            </a:pPr>
            <a:r>
              <a:rPr lang="en-US" sz="3200" dirty="0">
                <a:latin typeface="Calibri" panose="020F0502020204030204" pitchFamily="34" charset="0"/>
                <a:cs typeface="Calibri" panose="020F0502020204030204" pitchFamily="34" charset="0"/>
              </a:rPr>
              <a:t>All human authority is delegated authority</a:t>
            </a:r>
            <a:endParaRPr lang="en-US" sz="2800" i="1" dirty="0">
              <a:latin typeface="Calibri" panose="020F0502020204030204" pitchFamily="34" charset="0"/>
              <a:cs typeface="Calibri" panose="020F0502020204030204" pitchFamily="34" charset="0"/>
            </a:endParaRPr>
          </a:p>
          <a:p>
            <a:pPr marL="571500" indent="-571500" algn="just">
              <a:buFont typeface="+mj-lt"/>
              <a:buAutoNum type="romanUcPeriod"/>
            </a:pPr>
            <a:r>
              <a:rPr lang="en-US" sz="3200" dirty="0">
                <a:latin typeface="Calibri" panose="020F0502020204030204" pitchFamily="34" charset="0"/>
                <a:cs typeface="Calibri" panose="020F0502020204030204" pitchFamily="34" charset="0"/>
              </a:rPr>
              <a:t>All church authority is appointed by God to a plurality of men in the context of a local church</a:t>
            </a:r>
          </a:p>
          <a:p>
            <a:pPr marL="571500" indent="-571500" algn="just">
              <a:buFont typeface="+mj-lt"/>
              <a:buAutoNum type="romanUcPeriod"/>
            </a:pPr>
            <a:r>
              <a:rPr lang="en-US" sz="3200" dirty="0">
                <a:latin typeface="Calibri" panose="020F0502020204030204" pitchFamily="34" charset="0"/>
                <a:cs typeface="Calibri" panose="020F0502020204030204" pitchFamily="34" charset="0"/>
              </a:rPr>
              <a:t>All God-delegated authority is intended for human blessing and protection</a:t>
            </a:r>
          </a:p>
          <a:p>
            <a:pPr marL="571500" indent="-571500" algn="just">
              <a:buFont typeface="+mj-lt"/>
              <a:buAutoNum type="romanUcPeriod"/>
            </a:pPr>
            <a:r>
              <a:rPr lang="en-US" sz="3200" dirty="0">
                <a:latin typeface="Calibri" panose="020F0502020204030204" pitchFamily="34" charset="0"/>
                <a:cs typeface="Calibri" panose="020F0502020204030204" pitchFamily="34" charset="0"/>
              </a:rPr>
              <a:t>Biblical authority does NOT imply superiority</a:t>
            </a:r>
          </a:p>
        </p:txBody>
      </p:sp>
    </p:spTree>
    <p:extLst>
      <p:ext uri="{BB962C8B-B14F-4D97-AF65-F5344CB8AC3E}">
        <p14:creationId xmlns:p14="http://schemas.microsoft.com/office/powerpoint/2010/main" val="194190250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175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6098"/>
            <a:ext cx="9144000" cy="1655762"/>
          </a:xfrm>
        </p:spPr>
        <p:txBody>
          <a:bodyPr>
            <a:normAutofit/>
          </a:bodyPr>
          <a:lstStyle/>
          <a:p>
            <a:r>
              <a:rPr lang="en-US" sz="2800" dirty="0">
                <a:latin typeface="Agency FB" panose="020B0503020202020204" pitchFamily="34" charset="0"/>
              </a:rPr>
              <a:t>Right Doctrine – Right Living – Titus </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1 Corinthians 11:3</a:t>
            </a:r>
          </a:p>
        </p:txBody>
      </p:sp>
      <p:sp>
        <p:nvSpPr>
          <p:cNvPr id="4" name="TextBox 3">
            <a:extLst>
              <a:ext uri="{FF2B5EF4-FFF2-40B4-BE49-F238E27FC236}">
                <a16:creationId xmlns:a16="http://schemas.microsoft.com/office/drawing/2014/main" id="{E608B9D8-1865-4B62-B899-A104A5E7156F}"/>
              </a:ext>
            </a:extLst>
          </p:cNvPr>
          <p:cNvSpPr txBox="1"/>
          <p:nvPr/>
        </p:nvSpPr>
        <p:spPr>
          <a:xfrm>
            <a:off x="265134" y="1279742"/>
            <a:ext cx="11661731" cy="1754326"/>
          </a:xfrm>
          <a:prstGeom prst="rect">
            <a:avLst/>
          </a:prstGeom>
          <a:noFill/>
          <a:ln>
            <a:noFill/>
          </a:ln>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But I want you to understand that Christ is the head of every man, and the man is the head of a woman, and God is the head of Christ.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402715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6098"/>
            <a:ext cx="9144000" cy="1655762"/>
          </a:xfrm>
        </p:spPr>
        <p:txBody>
          <a:bodyPr>
            <a:normAutofit/>
          </a:bodyPr>
          <a:lstStyle/>
          <a:p>
            <a:r>
              <a:rPr lang="en-US" sz="2800" dirty="0">
                <a:latin typeface="Agency FB" panose="020B0503020202020204" pitchFamily="34" charset="0"/>
              </a:rPr>
              <a:t>Right Doctrine – Right Living – Titus </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1 Corinthians 15:27-28</a:t>
            </a:r>
          </a:p>
        </p:txBody>
      </p:sp>
      <p:sp>
        <p:nvSpPr>
          <p:cNvPr id="4" name="TextBox 3">
            <a:extLst>
              <a:ext uri="{FF2B5EF4-FFF2-40B4-BE49-F238E27FC236}">
                <a16:creationId xmlns:a16="http://schemas.microsoft.com/office/drawing/2014/main" id="{E608B9D8-1865-4B62-B899-A104A5E7156F}"/>
              </a:ext>
            </a:extLst>
          </p:cNvPr>
          <p:cNvSpPr txBox="1"/>
          <p:nvPr/>
        </p:nvSpPr>
        <p:spPr>
          <a:xfrm>
            <a:off x="265134" y="1279742"/>
            <a:ext cx="11661731" cy="3416320"/>
          </a:xfrm>
          <a:prstGeom prst="rect">
            <a:avLst/>
          </a:prstGeom>
          <a:noFill/>
          <a:ln>
            <a:noFill/>
          </a:ln>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27 For HE HAS PUT ALL THINGS IN SUBJECTION UNDER HIS FEET. But when He says, "All things are put in subjection," it is evident that He is excepted who put all things in subjection to Him. 28 When all things are subjected to Him, then the Son Himself also will be subjected to the One who subjected all things to Him, so that God may be all in all. </a:t>
            </a:r>
            <a:endParaRPr lang="en-US" sz="36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860787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6098"/>
            <a:ext cx="9144000" cy="1655762"/>
          </a:xfrm>
        </p:spPr>
        <p:txBody>
          <a:bodyPr>
            <a:normAutofit/>
          </a:bodyPr>
          <a:lstStyle/>
          <a:p>
            <a:r>
              <a:rPr lang="en-US" sz="2800" dirty="0">
                <a:latin typeface="Agency FB" panose="020B0503020202020204" pitchFamily="34" charset="0"/>
              </a:rPr>
              <a:t>Right Doctrine – Right Living – Titus </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From Hope CBC’s Concise Statement of Faith</a:t>
            </a:r>
          </a:p>
        </p:txBody>
      </p:sp>
      <p:sp>
        <p:nvSpPr>
          <p:cNvPr id="4" name="TextBox 3">
            <a:extLst>
              <a:ext uri="{FF2B5EF4-FFF2-40B4-BE49-F238E27FC236}">
                <a16:creationId xmlns:a16="http://schemas.microsoft.com/office/drawing/2014/main" id="{E608B9D8-1865-4B62-B899-A104A5E7156F}"/>
              </a:ext>
            </a:extLst>
          </p:cNvPr>
          <p:cNvSpPr txBox="1"/>
          <p:nvPr/>
        </p:nvSpPr>
        <p:spPr>
          <a:xfrm>
            <a:off x="265134" y="1279742"/>
            <a:ext cx="11661731" cy="4524315"/>
          </a:xfrm>
          <a:prstGeom prst="rect">
            <a:avLst/>
          </a:prstGeom>
          <a:noFill/>
          <a:ln>
            <a:noFill/>
          </a:ln>
        </p:spPr>
        <p:txBody>
          <a:bodyPr wrap="square" rtlCol="0">
            <a:spAutoFit/>
          </a:bodyPr>
          <a:lstStyle/>
          <a:p>
            <a:pPr marL="0" marR="0" algn="just">
              <a:spcBef>
                <a:spcPts val="0"/>
              </a:spcBef>
              <a:spcAft>
                <a:spcPts val="0"/>
              </a:spcAft>
            </a:pPr>
            <a:r>
              <a:rPr lang="en-US" sz="3600" i="1" dirty="0">
                <a:effectLst/>
                <a:latin typeface="Avenir Next LT Pro" panose="020B0504020202020204" pitchFamily="34" charset="0"/>
                <a:ea typeface="Calibri" panose="020F0502020204030204" pitchFamily="34" charset="0"/>
                <a:cs typeface="Times New Roman" panose="02020603050405020304" pitchFamily="18" charset="0"/>
              </a:rPr>
              <a:t>We believe there is only one God, who has always existed and will always exist in three equally divine Persons: the Father, the Son and the Holy Spirit. These three Persons are co-eternal in being and nature and are co-equal in power, having the same attributes and perfections. They know, love and glorify one another. This one true and living God alone is worthy to receive all glory and adoration.</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373784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6098"/>
            <a:ext cx="9144000" cy="1655762"/>
          </a:xfrm>
        </p:spPr>
        <p:txBody>
          <a:bodyPr>
            <a:normAutofit/>
          </a:bodyPr>
          <a:lstStyle/>
          <a:p>
            <a:r>
              <a:rPr lang="en-US" sz="2800" dirty="0">
                <a:latin typeface="Agency FB" panose="020B0503020202020204" pitchFamily="34" charset="0"/>
              </a:rPr>
              <a:t>Right Doctrine – Right Living – Titus </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Galatians 3:28</a:t>
            </a:r>
          </a:p>
        </p:txBody>
      </p:sp>
      <p:sp>
        <p:nvSpPr>
          <p:cNvPr id="4" name="TextBox 3">
            <a:extLst>
              <a:ext uri="{FF2B5EF4-FFF2-40B4-BE49-F238E27FC236}">
                <a16:creationId xmlns:a16="http://schemas.microsoft.com/office/drawing/2014/main" id="{E608B9D8-1865-4B62-B899-A104A5E7156F}"/>
              </a:ext>
            </a:extLst>
          </p:cNvPr>
          <p:cNvSpPr txBox="1"/>
          <p:nvPr/>
        </p:nvSpPr>
        <p:spPr>
          <a:xfrm>
            <a:off x="265134" y="1279742"/>
            <a:ext cx="11661731" cy="1754326"/>
          </a:xfrm>
          <a:prstGeom prst="rect">
            <a:avLst/>
          </a:prstGeom>
          <a:noFill/>
          <a:ln>
            <a:noFill/>
          </a:ln>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There is neither Jew nor Greek, there is neither slave nor free man, there is neither male nor female; for you are all one in Christ Jesus.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757524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DBC5A5-A655-4396-885E-7E23D933771C}"/>
              </a:ext>
            </a:extLst>
          </p:cNvPr>
          <p:cNvSpPr txBox="1"/>
          <p:nvPr/>
        </p:nvSpPr>
        <p:spPr>
          <a:xfrm>
            <a:off x="125260" y="5561557"/>
            <a:ext cx="11924778" cy="954107"/>
          </a:xfrm>
          <a:prstGeom prst="rect">
            <a:avLst/>
          </a:prstGeom>
          <a:noFill/>
          <a:ln>
            <a:solidFill>
              <a:schemeClr val="tx2"/>
            </a:solidFill>
          </a:ln>
        </p:spPr>
        <p:txBody>
          <a:bodyPr wrap="square" rtlCol="0">
            <a:spAutoFit/>
          </a:bodyPr>
          <a:lstStyle/>
          <a:p>
            <a:pPr algn="ctr"/>
            <a:r>
              <a:rPr lang="en-US" sz="2800" dirty="0">
                <a:latin typeface="Avenir Next LT Pro" panose="020B0504020202020204" pitchFamily="34" charset="0"/>
              </a:rPr>
              <a:t>Biblical Authority</a:t>
            </a:r>
          </a:p>
          <a:p>
            <a:pPr algn="ctr"/>
            <a:r>
              <a:rPr lang="en-US" sz="2800" i="1" dirty="0">
                <a:latin typeface="Avenir Next LT Pro" panose="020B0504020202020204" pitchFamily="34" charset="0"/>
              </a:rPr>
              <a:t>Titus 2:15 (Part 1)</a:t>
            </a:r>
          </a:p>
        </p:txBody>
      </p:sp>
      <p:pic>
        <p:nvPicPr>
          <p:cNvPr id="5" name="Picture 4" descr="A close up of a sign&#10;&#10;Description automatically generated">
            <a:extLst>
              <a:ext uri="{FF2B5EF4-FFF2-40B4-BE49-F238E27FC236}">
                <a16:creationId xmlns:a16="http://schemas.microsoft.com/office/drawing/2014/main" id="{52AF7D9D-71FD-4C98-BF57-79CC3AE544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28935"/>
            <a:ext cx="12192000" cy="4394200"/>
          </a:xfrm>
          <a:prstGeom prst="rect">
            <a:avLst/>
          </a:prstGeom>
        </p:spPr>
      </p:pic>
      <p:sp>
        <p:nvSpPr>
          <p:cNvPr id="7" name="TextBox 6">
            <a:extLst>
              <a:ext uri="{FF2B5EF4-FFF2-40B4-BE49-F238E27FC236}">
                <a16:creationId xmlns:a16="http://schemas.microsoft.com/office/drawing/2014/main" id="{FEAFAAE1-9210-4085-A7EF-A8BF279E5D22}"/>
              </a:ext>
            </a:extLst>
          </p:cNvPr>
          <p:cNvSpPr txBox="1"/>
          <p:nvPr/>
        </p:nvSpPr>
        <p:spPr>
          <a:xfrm>
            <a:off x="404734" y="239843"/>
            <a:ext cx="3957404" cy="307777"/>
          </a:xfrm>
          <a:prstGeom prst="rect">
            <a:avLst/>
          </a:prstGeom>
          <a:noFill/>
        </p:spPr>
        <p:txBody>
          <a:bodyPr wrap="square" rtlCol="0">
            <a:spAutoFit/>
          </a:bodyPr>
          <a:lstStyle/>
          <a:p>
            <a:r>
              <a:rPr lang="en-US" sz="1400" dirty="0">
                <a:latin typeface="Avenir Next LT Pro" panose="020B0504020202020204" pitchFamily="34" charset="0"/>
              </a:rPr>
              <a:t>Sunday, April 11, 2021 - PM</a:t>
            </a:r>
          </a:p>
        </p:txBody>
      </p:sp>
    </p:spTree>
    <p:extLst>
      <p:ext uri="{BB962C8B-B14F-4D97-AF65-F5344CB8AC3E}">
        <p14:creationId xmlns:p14="http://schemas.microsoft.com/office/powerpoint/2010/main" val="3143219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6098"/>
            <a:ext cx="9144000" cy="1655762"/>
          </a:xfrm>
        </p:spPr>
        <p:txBody>
          <a:bodyPr>
            <a:normAutofit/>
          </a:bodyPr>
          <a:lstStyle/>
          <a:p>
            <a:r>
              <a:rPr lang="en-US" sz="2800" dirty="0">
                <a:latin typeface="Agency FB" panose="020B0503020202020204" pitchFamily="34" charset="0"/>
              </a:rPr>
              <a:t>Right Doctrine – Right Living – Titus </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Titus 2:15</a:t>
            </a:r>
          </a:p>
        </p:txBody>
      </p:sp>
      <p:sp>
        <p:nvSpPr>
          <p:cNvPr id="4" name="TextBox 3">
            <a:extLst>
              <a:ext uri="{FF2B5EF4-FFF2-40B4-BE49-F238E27FC236}">
                <a16:creationId xmlns:a16="http://schemas.microsoft.com/office/drawing/2014/main" id="{E608B9D8-1865-4B62-B899-A104A5E7156F}"/>
              </a:ext>
            </a:extLst>
          </p:cNvPr>
          <p:cNvSpPr txBox="1"/>
          <p:nvPr/>
        </p:nvSpPr>
        <p:spPr>
          <a:xfrm>
            <a:off x="265134" y="1279742"/>
            <a:ext cx="11661731" cy="1323439"/>
          </a:xfrm>
          <a:prstGeom prst="rect">
            <a:avLst/>
          </a:prstGeom>
          <a:noFill/>
          <a:ln>
            <a:noFill/>
          </a:ln>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Times New Roman" panose="02020603050405020304" pitchFamily="18" charset="0"/>
                <a:cs typeface="Calibri" panose="020F0502020204030204" pitchFamily="34" charset="0"/>
              </a:rPr>
              <a:t>These things speak and exhort and reprove with all authority. Let no one disregard you.</a:t>
            </a:r>
            <a:endParaRPr lang="en-US" sz="40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849515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6098"/>
            <a:ext cx="9144000" cy="1655762"/>
          </a:xfrm>
        </p:spPr>
        <p:txBody>
          <a:bodyPr>
            <a:normAutofit/>
          </a:bodyPr>
          <a:lstStyle/>
          <a:p>
            <a:r>
              <a:rPr lang="en-US" sz="2800" dirty="0">
                <a:latin typeface="Agency FB" panose="020B0503020202020204" pitchFamily="34" charset="0"/>
              </a:rPr>
              <a:t>Right Doctrine – Right Living – Titus </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Church Authority</a:t>
            </a:r>
          </a:p>
        </p:txBody>
      </p:sp>
      <p:sp>
        <p:nvSpPr>
          <p:cNvPr id="4" name="TextBox 3">
            <a:extLst>
              <a:ext uri="{FF2B5EF4-FFF2-40B4-BE49-F238E27FC236}">
                <a16:creationId xmlns:a16="http://schemas.microsoft.com/office/drawing/2014/main" id="{E608B9D8-1865-4B62-B899-A104A5E7156F}"/>
              </a:ext>
            </a:extLst>
          </p:cNvPr>
          <p:cNvSpPr txBox="1"/>
          <p:nvPr/>
        </p:nvSpPr>
        <p:spPr>
          <a:xfrm>
            <a:off x="265134" y="1279742"/>
            <a:ext cx="11661731" cy="4893647"/>
          </a:xfrm>
          <a:prstGeom prst="rect">
            <a:avLst/>
          </a:prstGeom>
          <a:noFill/>
          <a:ln>
            <a:noFill/>
          </a:ln>
        </p:spPr>
        <p:txBody>
          <a:bodyPr wrap="square" rtlCol="0">
            <a:spAutoFit/>
          </a:bodyPr>
          <a:lstStyle/>
          <a:p>
            <a:pPr marL="0" marR="0" algn="just">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1 Thessalonians 5:12-13</a:t>
            </a:r>
          </a:p>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Times New Roman" panose="02020603050405020304" pitchFamily="18" charset="0"/>
              </a:rPr>
              <a:t>12 But we request of you, brethren, that you appreciate those who diligently labor among you, and have charge over you in the Lord and give you instruction, 13 and that you esteem them very highly in love because of their work. Live in peace with one another.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just">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1 Timothy 5:17</a:t>
            </a:r>
          </a:p>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Times New Roman" panose="02020603050405020304" pitchFamily="18" charset="0"/>
              </a:rPr>
              <a:t>The elders who rule well are to be considered worthy of double honor, especially those who work hard at preaching and teaching.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just">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Hebrews 13:17</a:t>
            </a:r>
          </a:p>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Times New Roman" panose="02020603050405020304" pitchFamily="18" charset="0"/>
              </a:rPr>
              <a:t>Obey your leaders and submit to them, for they keep watch over your souls as those who will give an account. Let them do this with joy and not with grief, for this would be unprofitable for you.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536133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75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175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fade">
                                      <p:cBhvr>
                                        <p:cTn id="15" dur="1750"/>
                                        <p:tgtEl>
                                          <p:spTgt spid="4">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fade">
                                      <p:cBhvr>
                                        <p:cTn id="18" dur="1750"/>
                                        <p:tgtEl>
                                          <p:spTgt spid="4">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animEffect transition="in" filter="fade">
                                      <p:cBhvr>
                                        <p:cTn id="23" dur="1750"/>
                                        <p:tgtEl>
                                          <p:spTgt spid="4">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
                                            <p:txEl>
                                              <p:pRg st="7" end="7"/>
                                            </p:txEl>
                                          </p:spTgt>
                                        </p:tgtEl>
                                        <p:attrNameLst>
                                          <p:attrName>style.visibility</p:attrName>
                                        </p:attrNameLst>
                                      </p:cBhvr>
                                      <p:to>
                                        <p:strVal val="visible"/>
                                      </p:to>
                                    </p:set>
                                    <p:animEffect transition="in" filter="fade">
                                      <p:cBhvr>
                                        <p:cTn id="26" dur="175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6098"/>
            <a:ext cx="9144000" cy="1655762"/>
          </a:xfrm>
        </p:spPr>
        <p:txBody>
          <a:bodyPr>
            <a:normAutofit/>
          </a:bodyPr>
          <a:lstStyle/>
          <a:p>
            <a:r>
              <a:rPr lang="en-US" sz="2800" dirty="0">
                <a:latin typeface="Agency FB" panose="020B0503020202020204" pitchFamily="34" charset="0"/>
              </a:rPr>
              <a:t>Right Doctrine – Right Living – Titus </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Big Idea</a:t>
            </a:r>
          </a:p>
        </p:txBody>
      </p:sp>
      <p:sp>
        <p:nvSpPr>
          <p:cNvPr id="4" name="TextBox 3">
            <a:extLst>
              <a:ext uri="{FF2B5EF4-FFF2-40B4-BE49-F238E27FC236}">
                <a16:creationId xmlns:a16="http://schemas.microsoft.com/office/drawing/2014/main" id="{E608B9D8-1865-4B62-B899-A104A5E7156F}"/>
              </a:ext>
            </a:extLst>
          </p:cNvPr>
          <p:cNvSpPr txBox="1"/>
          <p:nvPr/>
        </p:nvSpPr>
        <p:spPr>
          <a:xfrm>
            <a:off x="265134" y="1279742"/>
            <a:ext cx="11661731" cy="1938992"/>
          </a:xfrm>
          <a:prstGeom prst="rect">
            <a:avLst/>
          </a:prstGeom>
          <a:noFill/>
          <a:ln>
            <a:noFill/>
          </a:ln>
        </p:spPr>
        <p:txBody>
          <a:bodyPr wrap="square" rtlCol="0">
            <a:spAutoFit/>
          </a:bodyPr>
          <a:lstStyle/>
          <a:p>
            <a:pPr marL="0" marR="0" algn="ctr">
              <a:spcBef>
                <a:spcPts val="0"/>
              </a:spcBef>
              <a:spcAft>
                <a:spcPts val="0"/>
              </a:spcAft>
            </a:pPr>
            <a:r>
              <a:rPr lang="en-US" sz="4000" b="1" i="1" dirty="0">
                <a:effectLst/>
                <a:latin typeface="Calibri" panose="020F0502020204030204" pitchFamily="34" charset="0"/>
                <a:ea typeface="Calibri" panose="020F0502020204030204" pitchFamily="34" charset="0"/>
                <a:cs typeface="Times New Roman" panose="02020603050405020304" pitchFamily="18" charset="0"/>
              </a:rPr>
              <a:t>The church of God is to be led by and submit to the authority of God-appointed men</a:t>
            </a:r>
          </a:p>
          <a:p>
            <a:pPr marL="0" marR="0" algn="ctr">
              <a:spcBef>
                <a:spcPts val="0"/>
              </a:spcBef>
              <a:spcAft>
                <a:spcPts val="0"/>
              </a:spcAft>
            </a:pPr>
            <a:r>
              <a:rPr lang="en-US" sz="4000" b="1" i="1" dirty="0">
                <a:effectLst/>
                <a:latin typeface="Calibri" panose="020F0502020204030204" pitchFamily="34" charset="0"/>
                <a:ea typeface="Calibri" panose="020F0502020204030204" pitchFamily="34" charset="0"/>
                <a:cs typeface="Times New Roman" panose="02020603050405020304" pitchFamily="18" charset="0"/>
              </a:rPr>
              <a:t>who teach the Word of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720664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70386"/>
            <a:ext cx="9144000" cy="1655762"/>
          </a:xfrm>
        </p:spPr>
        <p:txBody>
          <a:bodyPr>
            <a:normAutofit/>
          </a:bodyPr>
          <a:lstStyle/>
          <a:p>
            <a:r>
              <a:rPr lang="en-US" sz="2800" dirty="0">
                <a:latin typeface="Agency FB" panose="020B0503020202020204" pitchFamily="34" charset="0"/>
              </a:rPr>
              <a:t>Right Doctrine – Right Living</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Authority</a:t>
            </a:r>
          </a:p>
        </p:txBody>
      </p:sp>
      <p:sp>
        <p:nvSpPr>
          <p:cNvPr id="4" name="TextBox 3">
            <a:extLst>
              <a:ext uri="{FF2B5EF4-FFF2-40B4-BE49-F238E27FC236}">
                <a16:creationId xmlns:a16="http://schemas.microsoft.com/office/drawing/2014/main" id="{E608B9D8-1865-4B62-B899-A104A5E7156F}"/>
              </a:ext>
            </a:extLst>
          </p:cNvPr>
          <p:cNvSpPr txBox="1"/>
          <p:nvPr/>
        </p:nvSpPr>
        <p:spPr>
          <a:xfrm>
            <a:off x="279749" y="1335181"/>
            <a:ext cx="11661731" cy="1015663"/>
          </a:xfrm>
          <a:prstGeom prst="rect">
            <a:avLst/>
          </a:prstGeom>
          <a:noFill/>
          <a:ln>
            <a:noFill/>
          </a:ln>
        </p:spPr>
        <p:txBody>
          <a:bodyPr wrap="square" rtlCol="0">
            <a:spAutoFit/>
          </a:bodyPr>
          <a:lstStyle/>
          <a:p>
            <a:pPr marL="571500" indent="-571500" algn="just">
              <a:buFont typeface="+mj-lt"/>
              <a:buAutoNum type="romanUcPeriod"/>
            </a:pPr>
            <a:r>
              <a:rPr lang="en-US" sz="3200" dirty="0">
                <a:latin typeface="Calibri" panose="020F0502020204030204" pitchFamily="34" charset="0"/>
                <a:cs typeface="Calibri" panose="020F0502020204030204" pitchFamily="34" charset="0"/>
              </a:rPr>
              <a:t>All human authority is delegated authority</a:t>
            </a:r>
          </a:p>
          <a:p>
            <a:pPr algn="just"/>
            <a:r>
              <a:rPr lang="en-US" sz="2800" i="1" dirty="0">
                <a:latin typeface="Calibri" panose="020F0502020204030204" pitchFamily="34" charset="0"/>
                <a:cs typeface="Calibri" panose="020F0502020204030204" pitchFamily="34" charset="0"/>
              </a:rPr>
              <a:t>		Civil, ecclesiastical, familial</a:t>
            </a:r>
          </a:p>
        </p:txBody>
      </p:sp>
    </p:spTree>
    <p:extLst>
      <p:ext uri="{BB962C8B-B14F-4D97-AF65-F5344CB8AC3E}">
        <p14:creationId xmlns:p14="http://schemas.microsoft.com/office/powerpoint/2010/main" val="15773325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750"/>
                                        <p:tgtEl>
                                          <p:spTgt spid="4">
                                            <p:txEl>
                                              <p:pRg st="0" end="0"/>
                                            </p:txEl>
                                          </p:spTgt>
                                        </p:tgtEl>
                                      </p:cBhvr>
                                    </p:animEffect>
                                  </p:childTnLst>
                                </p:cTn>
                              </p:par>
                            </p:childTnLst>
                          </p:cTn>
                        </p:par>
                        <p:par>
                          <p:cTn id="8" fill="hold">
                            <p:stCondLst>
                              <p:cond delay="1750"/>
                            </p:stCondLst>
                            <p:childTnLst>
                              <p:par>
                                <p:cTn id="9" presetID="10" presetClass="entr" presetSubtype="0" fill="hold" grpId="0" nodeType="afterEffect">
                                  <p:stCondLst>
                                    <p:cond delay="75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175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6098"/>
            <a:ext cx="9144000" cy="1655762"/>
          </a:xfrm>
        </p:spPr>
        <p:txBody>
          <a:bodyPr>
            <a:normAutofit/>
          </a:bodyPr>
          <a:lstStyle/>
          <a:p>
            <a:r>
              <a:rPr lang="en-US" sz="2800" dirty="0">
                <a:latin typeface="Agency FB" panose="020B0503020202020204" pitchFamily="34" charset="0"/>
              </a:rPr>
              <a:t>Right Doctrine – Right Living – Titus </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Romans 13:1-2</a:t>
            </a:r>
          </a:p>
        </p:txBody>
      </p:sp>
      <p:sp>
        <p:nvSpPr>
          <p:cNvPr id="4" name="TextBox 3">
            <a:extLst>
              <a:ext uri="{FF2B5EF4-FFF2-40B4-BE49-F238E27FC236}">
                <a16:creationId xmlns:a16="http://schemas.microsoft.com/office/drawing/2014/main" id="{E608B9D8-1865-4B62-B899-A104A5E7156F}"/>
              </a:ext>
            </a:extLst>
          </p:cNvPr>
          <p:cNvSpPr txBox="1"/>
          <p:nvPr/>
        </p:nvSpPr>
        <p:spPr>
          <a:xfrm>
            <a:off x="265134" y="1279742"/>
            <a:ext cx="11661731" cy="2554545"/>
          </a:xfrm>
          <a:prstGeom prst="rect">
            <a:avLst/>
          </a:prstGeom>
          <a:noFill/>
          <a:ln>
            <a:noFill/>
          </a:ln>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Times New Roman" panose="02020603050405020304" pitchFamily="18" charset="0"/>
                <a:cs typeface="Calibri" panose="020F0502020204030204" pitchFamily="34" charset="0"/>
              </a:rPr>
              <a:t>1 Every person is to be in subjection to the governing authorities. For there is no authority except from God, and those which exist are established by God. 2 Therefore whoever resists authority has opposed the ordinance of God; and they who have opposed will receive condemnation upon themselves.</a:t>
            </a:r>
            <a:r>
              <a:rPr lang="en-US" sz="3200" dirty="0">
                <a:effectLst/>
                <a:latin typeface="Calibri" panose="020F0502020204030204" pitchFamily="34" charset="0"/>
                <a:ea typeface="Times New Roman" panose="02020603050405020304" pitchFamily="18" charset="0"/>
                <a:cs typeface="Calibri" panose="020F0502020204030204" pitchFamily="34" charset="0"/>
              </a:rPr>
              <a:t> </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503590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6098"/>
            <a:ext cx="9144000" cy="1655762"/>
          </a:xfrm>
        </p:spPr>
        <p:txBody>
          <a:bodyPr>
            <a:normAutofit/>
          </a:bodyPr>
          <a:lstStyle/>
          <a:p>
            <a:r>
              <a:rPr lang="en-US" sz="2800" dirty="0">
                <a:latin typeface="Agency FB" panose="020B0503020202020204" pitchFamily="34" charset="0"/>
              </a:rPr>
              <a:t>Right Doctrine – Right Living – Titus </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Daniel 4:17, 25</a:t>
            </a:r>
          </a:p>
        </p:txBody>
      </p:sp>
      <p:sp>
        <p:nvSpPr>
          <p:cNvPr id="4" name="TextBox 3">
            <a:extLst>
              <a:ext uri="{FF2B5EF4-FFF2-40B4-BE49-F238E27FC236}">
                <a16:creationId xmlns:a16="http://schemas.microsoft.com/office/drawing/2014/main" id="{E608B9D8-1865-4B62-B899-A104A5E7156F}"/>
              </a:ext>
            </a:extLst>
          </p:cNvPr>
          <p:cNvSpPr txBox="1"/>
          <p:nvPr/>
        </p:nvSpPr>
        <p:spPr>
          <a:xfrm>
            <a:off x="265134" y="1279742"/>
            <a:ext cx="11661731" cy="2062103"/>
          </a:xfrm>
          <a:prstGeom prst="rect">
            <a:avLst/>
          </a:prstGeom>
          <a:noFill/>
          <a:ln>
            <a:noFill/>
          </a:ln>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Times New Roman" panose="02020603050405020304" pitchFamily="18" charset="0"/>
              </a:rPr>
              <a:t>17 This sentence is by the decree of the angelic watchers And the decision is a command of the holy ones, In order that the living may know that </a:t>
            </a:r>
            <a:r>
              <a:rPr lang="en-US" sz="3200" b="1" i="1" u="sng" dirty="0">
                <a:effectLst/>
                <a:latin typeface="Calibri" panose="020F0502020204030204" pitchFamily="34" charset="0"/>
                <a:ea typeface="Calibri" panose="020F0502020204030204" pitchFamily="34" charset="0"/>
                <a:cs typeface="Times New Roman" panose="02020603050405020304" pitchFamily="18" charset="0"/>
              </a:rPr>
              <a:t>the Most High is ruler over the realm of mankind</a:t>
            </a:r>
            <a:r>
              <a:rPr lang="en-US" sz="3200" i="1" dirty="0">
                <a:effectLst/>
                <a:latin typeface="Calibri" panose="020F0502020204030204" pitchFamily="34" charset="0"/>
                <a:ea typeface="Calibri" panose="020F0502020204030204" pitchFamily="34" charset="0"/>
                <a:cs typeface="Times New Roman" panose="02020603050405020304" pitchFamily="18" charset="0"/>
              </a:rPr>
              <a:t>, and </a:t>
            </a:r>
            <a:r>
              <a:rPr lang="en-US" sz="3200" b="1" i="1" u="sng" dirty="0">
                <a:effectLst/>
                <a:latin typeface="Calibri" panose="020F0502020204030204" pitchFamily="34" charset="0"/>
                <a:ea typeface="Calibri" panose="020F0502020204030204" pitchFamily="34" charset="0"/>
                <a:cs typeface="Times New Roman" panose="02020603050405020304" pitchFamily="18" charset="0"/>
              </a:rPr>
              <a:t>bestows</a:t>
            </a:r>
            <a:r>
              <a:rPr lang="en-US" sz="3200" i="1" dirty="0">
                <a:effectLst/>
                <a:latin typeface="Calibri" panose="020F0502020204030204" pitchFamily="34" charset="0"/>
                <a:ea typeface="Calibri" panose="020F0502020204030204" pitchFamily="34" charset="0"/>
                <a:cs typeface="Times New Roman" panose="02020603050405020304" pitchFamily="18" charset="0"/>
              </a:rPr>
              <a:t> it on whom He wishes And sets over it the lowliest of men.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067FA4AA-B243-43D8-A008-2DA49F1CB530}"/>
              </a:ext>
            </a:extLst>
          </p:cNvPr>
          <p:cNvSpPr txBox="1"/>
          <p:nvPr/>
        </p:nvSpPr>
        <p:spPr>
          <a:xfrm>
            <a:off x="251278" y="3988302"/>
            <a:ext cx="11661731" cy="2554545"/>
          </a:xfrm>
          <a:prstGeom prst="rect">
            <a:avLst/>
          </a:prstGeom>
          <a:noFill/>
          <a:ln>
            <a:noFill/>
          </a:ln>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Times New Roman" panose="02020603050405020304" pitchFamily="18" charset="0"/>
              </a:rPr>
              <a:t>25 that you be driven away from mankind and your dwelling place be with the beasts of the field, and you be given grass to eat like cattle and be drenched with the dew of heaven; and seven periods of time will pass over you, until you recognize that </a:t>
            </a:r>
            <a:r>
              <a:rPr lang="en-US" sz="3200" b="1" i="1" u="sng" dirty="0">
                <a:effectLst/>
                <a:latin typeface="Calibri" panose="020F0502020204030204" pitchFamily="34" charset="0"/>
                <a:ea typeface="Calibri" panose="020F0502020204030204" pitchFamily="34" charset="0"/>
                <a:cs typeface="Times New Roman" panose="02020603050405020304" pitchFamily="18" charset="0"/>
              </a:rPr>
              <a:t>the Most High is ruler over the realm of mankind</a:t>
            </a:r>
            <a:r>
              <a:rPr lang="en-US" sz="3200" i="1" dirty="0">
                <a:effectLst/>
                <a:latin typeface="Calibri" panose="020F0502020204030204" pitchFamily="34" charset="0"/>
                <a:ea typeface="Calibri" panose="020F0502020204030204" pitchFamily="34" charset="0"/>
                <a:cs typeface="Times New Roman" panose="02020603050405020304" pitchFamily="18" charset="0"/>
              </a:rPr>
              <a:t> and </a:t>
            </a:r>
            <a:r>
              <a:rPr lang="en-US" sz="3200" b="1" i="1" u="sng" dirty="0">
                <a:effectLst/>
                <a:latin typeface="Calibri" panose="020F0502020204030204" pitchFamily="34" charset="0"/>
                <a:ea typeface="Calibri" panose="020F0502020204030204" pitchFamily="34" charset="0"/>
                <a:cs typeface="Times New Roman" panose="02020603050405020304" pitchFamily="18" charset="0"/>
              </a:rPr>
              <a:t>bestows</a:t>
            </a:r>
            <a:r>
              <a:rPr lang="en-US" sz="3200" i="1" dirty="0">
                <a:effectLst/>
                <a:latin typeface="Calibri" panose="020F0502020204030204" pitchFamily="34" charset="0"/>
                <a:ea typeface="Calibri" panose="020F0502020204030204" pitchFamily="34" charset="0"/>
                <a:cs typeface="Times New Roman" panose="02020603050405020304" pitchFamily="18" charset="0"/>
              </a:rPr>
              <a:t> it on whomever He wishes.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891480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7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6098"/>
            <a:ext cx="9144000" cy="1655762"/>
          </a:xfrm>
        </p:spPr>
        <p:txBody>
          <a:bodyPr>
            <a:normAutofit/>
          </a:bodyPr>
          <a:lstStyle/>
          <a:p>
            <a:r>
              <a:rPr lang="en-US" sz="2800" dirty="0">
                <a:latin typeface="Agency FB" panose="020B0503020202020204" pitchFamily="34" charset="0"/>
              </a:rPr>
              <a:t>Right Doctrine – Right Living – Titus </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Reminder</a:t>
            </a:r>
          </a:p>
        </p:txBody>
      </p:sp>
      <p:sp>
        <p:nvSpPr>
          <p:cNvPr id="4" name="TextBox 3">
            <a:extLst>
              <a:ext uri="{FF2B5EF4-FFF2-40B4-BE49-F238E27FC236}">
                <a16:creationId xmlns:a16="http://schemas.microsoft.com/office/drawing/2014/main" id="{E608B9D8-1865-4B62-B899-A104A5E7156F}"/>
              </a:ext>
            </a:extLst>
          </p:cNvPr>
          <p:cNvSpPr txBox="1"/>
          <p:nvPr/>
        </p:nvSpPr>
        <p:spPr>
          <a:xfrm>
            <a:off x="265134" y="1279742"/>
            <a:ext cx="11661731" cy="1938992"/>
          </a:xfrm>
          <a:prstGeom prst="rect">
            <a:avLst/>
          </a:prstGeom>
          <a:noFill/>
          <a:ln>
            <a:noFill/>
          </a:ln>
        </p:spPr>
        <p:txBody>
          <a:bodyPr wrap="square" rtlCol="0">
            <a:spAutoFit/>
          </a:bodyPr>
          <a:lstStyle/>
          <a:p>
            <a:pPr marL="0" marR="0" algn="just">
              <a:spcBef>
                <a:spcPts val="0"/>
              </a:spcBef>
              <a:spcAft>
                <a:spcPts val="0"/>
              </a:spcAft>
            </a:pPr>
            <a:r>
              <a:rPr lang="en-US" sz="4000" dirty="0">
                <a:effectLst/>
                <a:latin typeface="Calibri" panose="020F0502020204030204" pitchFamily="34" charset="0"/>
                <a:ea typeface="Times New Roman" panose="02020603050405020304" pitchFamily="18" charset="0"/>
                <a:cs typeface="Calibri" panose="020F0502020204030204" pitchFamily="34" charset="0"/>
              </a:rPr>
              <a:t>This means that no person, no matter what office is held, is above rebuke if he strays from the ultimate authority of God’s Word. </a:t>
            </a:r>
            <a:endParaRPr lang="en-US" sz="40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29755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70386"/>
            <a:ext cx="9144000" cy="1655762"/>
          </a:xfrm>
        </p:spPr>
        <p:txBody>
          <a:bodyPr>
            <a:normAutofit/>
          </a:bodyPr>
          <a:lstStyle/>
          <a:p>
            <a:r>
              <a:rPr lang="en-US" sz="2800" dirty="0">
                <a:latin typeface="Agency FB" panose="020B0503020202020204" pitchFamily="34" charset="0"/>
              </a:rPr>
              <a:t>Right Doctrine – Right Living</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Biblical Authority</a:t>
            </a:r>
          </a:p>
        </p:txBody>
      </p:sp>
      <p:sp>
        <p:nvSpPr>
          <p:cNvPr id="4" name="TextBox 3">
            <a:extLst>
              <a:ext uri="{FF2B5EF4-FFF2-40B4-BE49-F238E27FC236}">
                <a16:creationId xmlns:a16="http://schemas.microsoft.com/office/drawing/2014/main" id="{E608B9D8-1865-4B62-B899-A104A5E7156F}"/>
              </a:ext>
            </a:extLst>
          </p:cNvPr>
          <p:cNvSpPr txBox="1"/>
          <p:nvPr/>
        </p:nvSpPr>
        <p:spPr>
          <a:xfrm>
            <a:off x="279749" y="1335181"/>
            <a:ext cx="11661731" cy="1569660"/>
          </a:xfrm>
          <a:prstGeom prst="rect">
            <a:avLst/>
          </a:prstGeom>
          <a:noFill/>
          <a:ln>
            <a:noFill/>
          </a:ln>
        </p:spPr>
        <p:txBody>
          <a:bodyPr wrap="square" rtlCol="0">
            <a:spAutoFit/>
          </a:bodyPr>
          <a:lstStyle/>
          <a:p>
            <a:pPr marL="571500" indent="-571500" algn="just">
              <a:buFont typeface="+mj-lt"/>
              <a:buAutoNum type="romanUcPeriod"/>
            </a:pPr>
            <a:r>
              <a:rPr lang="en-US" sz="3200" dirty="0">
                <a:latin typeface="Calibri" panose="020F0502020204030204" pitchFamily="34" charset="0"/>
                <a:cs typeface="Calibri" panose="020F0502020204030204" pitchFamily="34" charset="0"/>
              </a:rPr>
              <a:t>All human authority is delegated authority</a:t>
            </a:r>
            <a:endParaRPr lang="en-US" sz="2800" i="1" dirty="0">
              <a:latin typeface="Calibri" panose="020F0502020204030204" pitchFamily="34" charset="0"/>
              <a:cs typeface="Calibri" panose="020F0502020204030204" pitchFamily="34" charset="0"/>
            </a:endParaRPr>
          </a:p>
          <a:p>
            <a:pPr marL="571500" indent="-571500" algn="just">
              <a:buFont typeface="+mj-lt"/>
              <a:buAutoNum type="romanUcPeriod"/>
            </a:pPr>
            <a:r>
              <a:rPr lang="en-US" sz="3200" dirty="0">
                <a:latin typeface="Calibri" panose="020F0502020204030204" pitchFamily="34" charset="0"/>
                <a:cs typeface="Calibri" panose="020F0502020204030204" pitchFamily="34" charset="0"/>
              </a:rPr>
              <a:t>All church authority is appointed by God to a plurality of men in the context of a local church</a:t>
            </a:r>
          </a:p>
        </p:txBody>
      </p:sp>
      <p:sp>
        <p:nvSpPr>
          <p:cNvPr id="5" name="TextBox 4">
            <a:extLst>
              <a:ext uri="{FF2B5EF4-FFF2-40B4-BE49-F238E27FC236}">
                <a16:creationId xmlns:a16="http://schemas.microsoft.com/office/drawing/2014/main" id="{CE088B06-1F69-4993-A287-D4604A6356C2}"/>
              </a:ext>
            </a:extLst>
          </p:cNvPr>
          <p:cNvSpPr txBox="1"/>
          <p:nvPr/>
        </p:nvSpPr>
        <p:spPr>
          <a:xfrm>
            <a:off x="265134" y="3524178"/>
            <a:ext cx="11661731" cy="1384995"/>
          </a:xfrm>
          <a:prstGeom prst="rect">
            <a:avLst/>
          </a:prstGeom>
          <a:noFill/>
          <a:ln>
            <a:noFill/>
          </a:ln>
        </p:spPr>
        <p:txBody>
          <a:bodyPr wrap="square" rtlCol="0">
            <a:spAutoFit/>
          </a:bodyPr>
          <a:lstStyle/>
          <a:p>
            <a:pPr marL="457200" marR="0" indent="-457200" algn="just">
              <a:spcBef>
                <a:spcPts val="0"/>
              </a:spcBef>
              <a:spcAft>
                <a:spcPts val="0"/>
              </a:spcAft>
              <a:buFont typeface="Wingdings" panose="05000000000000000000" pitchFamily="2" charset="2"/>
              <a:buChar char="§"/>
            </a:pPr>
            <a:r>
              <a:rPr lang="en-US" sz="2800" dirty="0">
                <a:effectLst/>
                <a:latin typeface="Abadi" panose="020B0604020104020204" pitchFamily="34" charset="0"/>
                <a:ea typeface="Times New Roman" panose="02020603050405020304" pitchFamily="18" charset="0"/>
                <a:cs typeface="Calibri" panose="020F0502020204030204" pitchFamily="34" charset="0"/>
              </a:rPr>
              <a:t>Elders are not called to run the church themselves –</a:t>
            </a:r>
          </a:p>
          <a:p>
            <a:pPr marL="457200" marR="0" indent="-457200" algn="just">
              <a:spcBef>
                <a:spcPts val="0"/>
              </a:spcBef>
              <a:spcAft>
                <a:spcPts val="0"/>
              </a:spcAft>
              <a:buFont typeface="Wingdings" panose="05000000000000000000" pitchFamily="2" charset="2"/>
              <a:buChar char="§"/>
            </a:pPr>
            <a:r>
              <a:rPr lang="en-US" sz="2800" dirty="0">
                <a:latin typeface="Abadi" panose="020B0604020104020204" pitchFamily="34" charset="0"/>
                <a:ea typeface="Times New Roman" panose="02020603050405020304" pitchFamily="18" charset="0"/>
                <a:cs typeface="Calibri" panose="020F0502020204030204" pitchFamily="34" charset="0"/>
              </a:rPr>
              <a:t>Elders are called to </a:t>
            </a:r>
            <a:r>
              <a:rPr lang="en-US" sz="2800" dirty="0">
                <a:effectLst/>
                <a:latin typeface="Abadi" panose="020B0604020104020204" pitchFamily="34" charset="0"/>
                <a:ea typeface="Times New Roman" panose="02020603050405020304" pitchFamily="18" charset="0"/>
              </a:rPr>
              <a:t>understand how the Lord has determined and revealed His church is to run according to His Word. </a:t>
            </a:r>
            <a:endParaRPr lang="en-US" sz="2800" dirty="0">
              <a:effectLst/>
              <a:latin typeface="Abadi" panose="020B060402010402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099560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75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750"/>
                                        <p:tgtEl>
                                          <p:spTgt spid="5">
                                            <p:txEl>
                                              <p:pRg st="0" end="0"/>
                                            </p:txEl>
                                          </p:spTgt>
                                        </p:tgtEl>
                                      </p:cBhvr>
                                    </p:animEffect>
                                  </p:childTnLst>
                                </p:cTn>
                              </p:par>
                            </p:childTnLst>
                          </p:cTn>
                        </p:par>
                        <p:par>
                          <p:cTn id="13" fill="hold">
                            <p:stCondLst>
                              <p:cond delay="1750"/>
                            </p:stCondLst>
                            <p:childTnLst>
                              <p:par>
                                <p:cTn id="14" presetID="10" presetClass="entr" presetSubtype="0" fill="hold" nodeType="afterEffect">
                                  <p:stCondLst>
                                    <p:cond delay="325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175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6D8C60"/>
      </a:dk2>
      <a:lt2>
        <a:srgbClr val="B1D7A1"/>
      </a:lt2>
      <a:accent1>
        <a:srgbClr val="81B992"/>
      </a:accent1>
      <a:accent2>
        <a:srgbClr val="9ABC65"/>
      </a:accent2>
      <a:accent3>
        <a:srgbClr val="BDB564"/>
      </a:accent3>
      <a:accent4>
        <a:srgbClr val="BD8964"/>
      </a:accent4>
      <a:accent5>
        <a:srgbClr val="BD6466"/>
      </a:accent5>
      <a:accent6>
        <a:srgbClr val="64A4BD"/>
      </a:accent6>
      <a:hlink>
        <a:srgbClr val="8CCC71"/>
      </a:hlink>
      <a:folHlink>
        <a:srgbClr val="A4C795"/>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4539428D-6454-4FE6-B992-2D59F0AC2F89}"/>
    </a:ext>
  </a:extLst>
</a:theme>
</file>

<file path=ppt/theme/theme2.xml><?xml version="1.0" encoding="utf-8"?>
<a:theme xmlns:a="http://schemas.openxmlformats.org/drawingml/2006/main" name="Office Theme">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A1BD8E5-A18E-435C-B431-90A6B59F4B6F}">
  <ds:schemaRefs>
    <ds:schemaRef ds:uri="http://purl.org/dc/dcmitype/"/>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40262f94-9f35-4ac3-9a90-690165a166b7"/>
    <ds:schemaRef ds:uri="a4f35948-e619-41b3-aa29-22878b09cfd2"/>
    <ds:schemaRef ds:uri="http://www.w3.org/XML/1998/namespace"/>
  </ds:schemaRefs>
</ds:datastoreItem>
</file>

<file path=customXml/itemProps2.xml><?xml version="1.0" encoding="utf-8"?>
<ds:datastoreItem xmlns:ds="http://schemas.openxmlformats.org/officeDocument/2006/customXml" ds:itemID="{4BEBB951-DE64-4CB8-9E1C-184A357AD7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5EEE0F9-7BC9-4998-8617-7CC115AD97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3756</TotalTime>
  <Words>1009</Words>
  <Application>Microsoft Office PowerPoint</Application>
  <PresentationFormat>Widescreen</PresentationFormat>
  <Paragraphs>89</Paragraphs>
  <Slides>17</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Abadi</vt:lpstr>
      <vt:lpstr>Agency FB</vt:lpstr>
      <vt:lpstr>Arial</vt:lpstr>
      <vt:lpstr>Avenir Next LT Pro</vt:lpstr>
      <vt:lpstr>Bookman Old Style</vt:lpstr>
      <vt:lpstr>Calibri</vt:lpstr>
      <vt:lpstr>Rockwell</vt:lpstr>
      <vt:lpstr>Wingdings</vt:lpstr>
      <vt:lpstr>Damask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Ed Godfrey</cp:lastModifiedBy>
  <cp:revision>60</cp:revision>
  <dcterms:created xsi:type="dcterms:W3CDTF">2020-08-29T16:37:12Z</dcterms:created>
  <dcterms:modified xsi:type="dcterms:W3CDTF">2021-04-10T18:29:40Z</dcterms:modified>
</cp:coreProperties>
</file>